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3"/>
    <p:sldId id="908" r:id="rId4"/>
    <p:sldId id="933" r:id="rId5"/>
    <p:sldId id="821" r:id="rId6"/>
    <p:sldId id="567" r:id="rId7"/>
    <p:sldId id="934" r:id="rId8"/>
    <p:sldId id="926" r:id="rId9"/>
    <p:sldId id="935" r:id="rId10"/>
    <p:sldId id="878" r:id="rId11"/>
    <p:sldId id="879" r:id="rId12"/>
    <p:sldId id="909" r:id="rId13"/>
    <p:sldId id="880" r:id="rId15"/>
    <p:sldId id="936" r:id="rId16"/>
    <p:sldId id="938" r:id="rId17"/>
    <p:sldId id="939" r:id="rId18"/>
    <p:sldId id="937" r:id="rId19"/>
    <p:sldId id="883" r:id="rId20"/>
    <p:sldId id="945" r:id="rId21"/>
    <p:sldId id="943" r:id="rId22"/>
    <p:sldId id="944" r:id="rId23"/>
    <p:sldId id="940" r:id="rId24"/>
    <p:sldId id="881" r:id="rId25"/>
    <p:sldId id="927" r:id="rId26"/>
    <p:sldId id="882" r:id="rId27"/>
    <p:sldId id="884" r:id="rId28"/>
    <p:sldId id="885" r:id="rId29"/>
    <p:sldId id="886" r:id="rId30"/>
    <p:sldId id="887" r:id="rId31"/>
    <p:sldId id="888" r:id="rId32"/>
    <p:sldId id="889" r:id="rId33"/>
    <p:sldId id="951" r:id="rId34"/>
    <p:sldId id="950" r:id="rId35"/>
    <p:sldId id="890" r:id="rId36"/>
    <p:sldId id="891" r:id="rId37"/>
    <p:sldId id="892" r:id="rId38"/>
    <p:sldId id="893" r:id="rId39"/>
    <p:sldId id="894" r:id="rId40"/>
    <p:sldId id="947" r:id="rId41"/>
    <p:sldId id="948" r:id="rId42"/>
    <p:sldId id="928" r:id="rId43"/>
    <p:sldId id="949" r:id="rId44"/>
    <p:sldId id="953" r:id="rId45"/>
    <p:sldId id="954" r:id="rId46"/>
    <p:sldId id="896" r:id="rId47"/>
    <p:sldId id="910" r:id="rId48"/>
    <p:sldId id="911" r:id="rId49"/>
    <p:sldId id="912" r:id="rId50"/>
    <p:sldId id="913" r:id="rId51"/>
    <p:sldId id="914" r:id="rId52"/>
    <p:sldId id="897" r:id="rId53"/>
    <p:sldId id="898" r:id="rId54"/>
    <p:sldId id="952" r:id="rId55"/>
    <p:sldId id="930" r:id="rId56"/>
    <p:sldId id="899" r:id="rId57"/>
    <p:sldId id="915" r:id="rId58"/>
    <p:sldId id="900" r:id="rId59"/>
    <p:sldId id="901" r:id="rId60"/>
    <p:sldId id="902" r:id="rId61"/>
    <p:sldId id="931" r:id="rId62"/>
    <p:sldId id="903" r:id="rId63"/>
    <p:sldId id="916" r:id="rId64"/>
    <p:sldId id="904" r:id="rId65"/>
    <p:sldId id="955" r:id="rId66"/>
    <p:sldId id="956" r:id="rId67"/>
    <p:sldId id="917" r:id="rId68"/>
    <p:sldId id="918" r:id="rId69"/>
    <p:sldId id="919" r:id="rId70"/>
    <p:sldId id="920" r:id="rId71"/>
    <p:sldId id="921" r:id="rId72"/>
    <p:sldId id="922" r:id="rId73"/>
    <p:sldId id="923" r:id="rId74"/>
    <p:sldId id="924" r:id="rId75"/>
    <p:sldId id="925" r:id="rId76"/>
    <p:sldId id="895" r:id="rId77"/>
    <p:sldId id="905" r:id="rId78"/>
    <p:sldId id="644" r:id="rId79"/>
  </p:sldIdLst>
  <p:sldSz cx="9144000" cy="6858000" type="screen4x3"/>
  <p:notesSz cx="6858000" cy="9144000"/>
  <p:defaultTextStyle>
    <a:defPPr>
      <a:defRPr lang="en-US"/>
    </a:defPPr>
    <a:lvl1pPr marL="0" lvl="0"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1pPr>
    <a:lvl2pPr marL="457200" lvl="1"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2pPr>
    <a:lvl3pPr marL="914400" lvl="2"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3pPr>
    <a:lvl4pPr marL="1371600" lvl="3"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4pPr>
    <a:lvl5pPr marL="1828800" lvl="4"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5pPr>
    <a:lvl6pPr marL="2286000" lvl="5"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6pPr>
    <a:lvl7pPr marL="2743200" lvl="6"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7pPr>
    <a:lvl8pPr marL="3200400" lvl="7"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8pPr>
    <a:lvl9pPr marL="3657600" lvl="8" indent="0" algn="ctr" defTabSz="914400" rtl="0" eaLnBrk="1" fontAlgn="base" latinLnBrk="0" hangingPunct="1">
      <a:lnSpc>
        <a:spcPct val="100000"/>
      </a:lnSpc>
      <a:spcBef>
        <a:spcPct val="0"/>
      </a:spcBef>
      <a:spcAft>
        <a:spcPct val="0"/>
      </a:spcAft>
      <a:buNone/>
      <a:defRPr sz="2800" b="1" i="0" u="none" kern="1200" baseline="0">
        <a:solidFill>
          <a:schemeClr val="tx1"/>
        </a:solidFill>
        <a:latin typeface="Times New Roman" panose="02020603050405020304"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333FF"/>
    <a:srgbClr val="CC0000"/>
    <a:srgbClr val="000000"/>
    <a:srgbClr val="000066"/>
    <a:srgbClr val="A50021"/>
    <a:srgbClr val="FF990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howGuides="1">
      <p:cViewPr varScale="1">
        <p:scale>
          <a:sx n="108" d="100"/>
          <a:sy n="108" d="100"/>
        </p:scale>
        <p:origin x="-17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2" Type="http://schemas.openxmlformats.org/officeDocument/2006/relationships/tableStyles" Target="tableStyles.xml"/><Relationship Id="rId81" Type="http://schemas.openxmlformats.org/officeDocument/2006/relationships/viewProps" Target="viewProps.xml"/><Relationship Id="rId80" Type="http://schemas.openxmlformats.org/officeDocument/2006/relationships/presProps" Target="presProps.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8DEFD2E2-3164-48A1-8298-35C6481DA877}" type="doc">
      <dgm:prSet loTypeId="urn:microsoft.com/office/officeart/2005/8/layout/default#1" loCatId="list" qsTypeId="urn:microsoft.com/office/officeart/2005/8/quickstyle/simple5#1" qsCatId="simple" csTypeId="urn:microsoft.com/office/officeart/2005/8/colors/colorful1#1" csCatId="colorful" phldr="1"/>
      <dgm:spPr/>
      <dgm:t>
        <a:bodyPr/>
        <a:lstStyle/>
        <a:p>
          <a:endParaRPr lang="zh-CN" altLang="en-US"/>
        </a:p>
      </dgm:t>
    </dgm:pt>
    <dgm:pt modelId="{015834A7-3C1F-4E34-B4CE-27ABE7DE0DFE}">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经济建设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取得重大成就</a:t>
          </a:r>
          <a:endParaRPr lang="zh-CN" sz="2400" dirty="0">
            <a:effectLst>
              <a:outerShdw blurRad="38100" dist="38100" dir="2700000" algn="tl">
                <a:srgbClr val="000000">
                  <a:alpha val="43137"/>
                </a:srgbClr>
              </a:outerShdw>
            </a:effectLst>
            <a:latin typeface="+mn-ea"/>
            <a:ea typeface="+mn-ea"/>
          </a:endParaRPr>
        </a:p>
      </dgm:t>
    </dgm:pt>
    <dgm:pt modelId="{0EE184E3-B37E-4EAA-A4B6-7E71F3F700B4}" cxnId="{615EF25D-5294-4742-BA50-DB3AA82F81C1}" type="parTrans">
      <dgm:prSet/>
      <dgm:spPr/>
      <dgm:t>
        <a:bodyPr/>
        <a:lstStyle/>
        <a:p>
          <a:endParaRPr lang="zh-CN" altLang="en-US" sz="2400">
            <a:latin typeface="+mn-ea"/>
            <a:ea typeface="+mn-ea"/>
          </a:endParaRPr>
        </a:p>
      </dgm:t>
    </dgm:pt>
    <dgm:pt modelId="{D00A51B7-9E0D-4705-8AF9-FF5FC271FE37}" cxnId="{615EF25D-5294-4742-BA50-DB3AA82F81C1}" type="sibTrans">
      <dgm:prSet/>
      <dgm:spPr/>
      <dgm:t>
        <a:bodyPr/>
        <a:lstStyle/>
        <a:p>
          <a:endParaRPr lang="zh-CN" altLang="en-US" sz="2400">
            <a:latin typeface="+mn-ea"/>
            <a:ea typeface="+mn-ea"/>
          </a:endParaRPr>
        </a:p>
      </dgm:t>
    </dgm:pt>
    <dgm:pt modelId="{4E6C3E2F-ACE1-44D5-A20E-AC1C15661496}">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全面深化改革</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取得重大突破</a:t>
          </a:r>
          <a:endParaRPr lang="zh-CN" sz="2400" dirty="0">
            <a:effectLst>
              <a:outerShdw blurRad="38100" dist="38100" dir="2700000" algn="tl">
                <a:srgbClr val="000000">
                  <a:alpha val="43137"/>
                </a:srgbClr>
              </a:outerShdw>
            </a:effectLst>
            <a:latin typeface="+mn-ea"/>
            <a:ea typeface="+mn-ea"/>
          </a:endParaRPr>
        </a:p>
      </dgm:t>
    </dgm:pt>
    <dgm:pt modelId="{689CC4E3-B9CC-4AF7-AA4B-9FEA377ACCA6}" cxnId="{B49D6118-88DF-4B04-ADCD-B385BDD86C74}" type="parTrans">
      <dgm:prSet/>
      <dgm:spPr/>
      <dgm:t>
        <a:bodyPr/>
        <a:lstStyle/>
        <a:p>
          <a:endParaRPr lang="zh-CN" altLang="en-US" sz="2400">
            <a:latin typeface="+mn-ea"/>
            <a:ea typeface="+mn-ea"/>
          </a:endParaRPr>
        </a:p>
      </dgm:t>
    </dgm:pt>
    <dgm:pt modelId="{114891C9-5BF5-4076-B978-BB63716E8F43}" cxnId="{B49D6118-88DF-4B04-ADCD-B385BDD86C74}" type="sibTrans">
      <dgm:prSet/>
      <dgm:spPr/>
      <dgm:t>
        <a:bodyPr/>
        <a:lstStyle/>
        <a:p>
          <a:endParaRPr lang="zh-CN" altLang="en-US" sz="2400">
            <a:latin typeface="+mn-ea"/>
            <a:ea typeface="+mn-ea"/>
          </a:endParaRPr>
        </a:p>
      </dgm:t>
    </dgm:pt>
    <dgm:pt modelId="{8A914C81-BEBF-45DE-8BC7-589492F8989E}">
      <dgm:prSet custT="1"/>
      <dgm:spPr/>
      <dgm:t>
        <a:bodyPr/>
        <a:lstStyle/>
        <a:p>
          <a:pPr rtl="0">
            <a:spcAft>
              <a:spcPts val="0"/>
            </a:spcAft>
          </a:pPr>
          <a:r>
            <a:rPr lang="zh-CN" altLang="en-US" sz="2400" dirty="0" smtClean="0">
              <a:effectLst>
                <a:outerShdw blurRad="38100" dist="38100" dir="2700000" algn="tl">
                  <a:srgbClr val="000000">
                    <a:alpha val="43137"/>
                  </a:srgbClr>
                </a:outerShdw>
              </a:effectLst>
              <a:latin typeface="+mn-ea"/>
              <a:ea typeface="+mn-ea"/>
            </a:rPr>
            <a:t>民主法治建设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altLang="en-US" sz="2400" dirty="0" smtClean="0">
              <a:effectLst>
                <a:outerShdw blurRad="38100" dist="38100" dir="2700000" algn="tl">
                  <a:srgbClr val="000000">
                    <a:alpha val="43137"/>
                  </a:srgbClr>
                </a:outerShdw>
              </a:effectLst>
              <a:latin typeface="+mn-ea"/>
              <a:ea typeface="+mn-ea"/>
            </a:rPr>
            <a:t>迈出重大步伐</a:t>
          </a:r>
          <a:endParaRPr lang="zh-CN" altLang="en-US" sz="2400" dirty="0">
            <a:effectLst>
              <a:outerShdw blurRad="38100" dist="38100" dir="2700000" algn="tl">
                <a:srgbClr val="000000">
                  <a:alpha val="43137"/>
                </a:srgbClr>
              </a:outerShdw>
            </a:effectLst>
            <a:latin typeface="+mn-ea"/>
            <a:ea typeface="+mn-ea"/>
          </a:endParaRPr>
        </a:p>
      </dgm:t>
    </dgm:pt>
    <dgm:pt modelId="{997E096A-E3A3-46F5-8915-F597BA1A91AC}" cxnId="{44DDB55F-ECD5-4BCB-A95B-9474297D5EE6}" type="parTrans">
      <dgm:prSet/>
      <dgm:spPr/>
      <dgm:t>
        <a:bodyPr/>
        <a:lstStyle/>
        <a:p>
          <a:endParaRPr lang="zh-CN" altLang="en-US" sz="2400">
            <a:latin typeface="+mn-ea"/>
            <a:ea typeface="+mn-ea"/>
          </a:endParaRPr>
        </a:p>
      </dgm:t>
    </dgm:pt>
    <dgm:pt modelId="{ED2194C8-DFB3-4548-8F81-23DCCC583269}" cxnId="{44DDB55F-ECD5-4BCB-A95B-9474297D5EE6}" type="sibTrans">
      <dgm:prSet/>
      <dgm:spPr/>
      <dgm:t>
        <a:bodyPr/>
        <a:lstStyle/>
        <a:p>
          <a:endParaRPr lang="zh-CN" altLang="en-US" sz="2400">
            <a:latin typeface="+mn-ea"/>
            <a:ea typeface="+mn-ea"/>
          </a:endParaRPr>
        </a:p>
      </dgm:t>
    </dgm:pt>
    <dgm:pt modelId="{6F73DE51-BBB9-4AED-B2D0-C5233543C6F3}">
      <dgm:prSet custT="1"/>
      <dgm:spPr/>
      <dgm:t>
        <a:bodyPr lIns="180000"/>
        <a:lstStyle/>
        <a:p>
          <a:pPr rtl="0">
            <a:spcAft>
              <a:spcPts val="0"/>
            </a:spcAft>
          </a:pPr>
          <a:r>
            <a:rPr lang="zh-CN" altLang="en-US" sz="2400" dirty="0" smtClean="0">
              <a:effectLst>
                <a:outerShdw blurRad="38100" dist="38100" dir="2700000" algn="tl">
                  <a:srgbClr val="000000">
                    <a:alpha val="43137"/>
                  </a:srgbClr>
                </a:outerShdw>
              </a:effectLst>
              <a:latin typeface="+mn-ea"/>
              <a:ea typeface="+mn-ea"/>
            </a:rPr>
            <a:t>思想文化建设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altLang="en-US" sz="2400" dirty="0" smtClean="0">
              <a:effectLst>
                <a:outerShdw blurRad="38100" dist="38100" dir="2700000" algn="tl">
                  <a:srgbClr val="000000">
                    <a:alpha val="43137"/>
                  </a:srgbClr>
                </a:outerShdw>
              </a:effectLst>
              <a:latin typeface="+mn-ea"/>
              <a:ea typeface="+mn-ea"/>
            </a:rPr>
            <a:t>取得重大进展</a:t>
          </a:r>
          <a:endParaRPr lang="zh-CN" altLang="en-US" sz="2400" dirty="0">
            <a:effectLst>
              <a:outerShdw blurRad="38100" dist="38100" dir="2700000" algn="tl">
                <a:srgbClr val="000000">
                  <a:alpha val="43137"/>
                </a:srgbClr>
              </a:outerShdw>
            </a:effectLst>
            <a:latin typeface="+mn-ea"/>
            <a:ea typeface="+mn-ea"/>
          </a:endParaRPr>
        </a:p>
      </dgm:t>
    </dgm:pt>
    <dgm:pt modelId="{4366A236-4433-4C81-830A-D6FB4C37AE0C}" cxnId="{C9CDF545-C3F0-4363-BF19-6E6DCB8A05DA}" type="parTrans">
      <dgm:prSet/>
      <dgm:spPr/>
      <dgm:t>
        <a:bodyPr/>
        <a:lstStyle/>
        <a:p>
          <a:endParaRPr lang="zh-CN" altLang="en-US" sz="2400">
            <a:latin typeface="+mn-ea"/>
            <a:ea typeface="+mn-ea"/>
          </a:endParaRPr>
        </a:p>
      </dgm:t>
    </dgm:pt>
    <dgm:pt modelId="{86DA85C1-8717-4DAA-92C1-F5D8E3EEBC64}" cxnId="{C9CDF545-C3F0-4363-BF19-6E6DCB8A05DA}" type="sibTrans">
      <dgm:prSet/>
      <dgm:spPr/>
      <dgm:t>
        <a:bodyPr/>
        <a:lstStyle/>
        <a:p>
          <a:endParaRPr lang="zh-CN" altLang="en-US" sz="2400">
            <a:latin typeface="+mn-ea"/>
            <a:ea typeface="+mn-ea"/>
          </a:endParaRPr>
        </a:p>
      </dgm:t>
    </dgm:pt>
    <dgm:pt modelId="{CBA2ECCE-A69B-47B7-85B4-DBC710FD90EF}">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人民生活</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不断改善</a:t>
          </a:r>
          <a:endParaRPr lang="zh-CN" sz="2400" dirty="0">
            <a:effectLst>
              <a:outerShdw blurRad="38100" dist="38100" dir="2700000" algn="tl">
                <a:srgbClr val="000000">
                  <a:alpha val="43137"/>
                </a:srgbClr>
              </a:outerShdw>
            </a:effectLst>
            <a:latin typeface="+mn-ea"/>
            <a:ea typeface="+mn-ea"/>
          </a:endParaRPr>
        </a:p>
      </dgm:t>
    </dgm:pt>
    <dgm:pt modelId="{AF59B7B4-44A0-407A-83B9-4F7EA5E13A24}" cxnId="{B4008E0C-1F6C-4285-B9F1-3BEF1643F8D8}" type="parTrans">
      <dgm:prSet/>
      <dgm:spPr/>
      <dgm:t>
        <a:bodyPr/>
        <a:lstStyle/>
        <a:p>
          <a:endParaRPr lang="zh-CN" altLang="en-US" sz="2400">
            <a:latin typeface="+mn-ea"/>
            <a:ea typeface="+mn-ea"/>
          </a:endParaRPr>
        </a:p>
      </dgm:t>
    </dgm:pt>
    <dgm:pt modelId="{BD83C446-EF3A-4761-BAF0-0AEF111970F6}" cxnId="{B4008E0C-1F6C-4285-B9F1-3BEF1643F8D8}" type="sibTrans">
      <dgm:prSet/>
      <dgm:spPr/>
      <dgm:t>
        <a:bodyPr/>
        <a:lstStyle/>
        <a:p>
          <a:endParaRPr lang="zh-CN" altLang="en-US" sz="2400">
            <a:latin typeface="+mn-ea"/>
            <a:ea typeface="+mn-ea"/>
          </a:endParaRPr>
        </a:p>
      </dgm:t>
    </dgm:pt>
    <dgm:pt modelId="{392BD329-5CC8-46BC-8400-AAD59997BEF6}">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生态文明建设</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成效显著</a:t>
          </a:r>
          <a:endParaRPr lang="zh-CN" sz="2400" dirty="0">
            <a:effectLst>
              <a:outerShdw blurRad="38100" dist="38100" dir="2700000" algn="tl">
                <a:srgbClr val="000000">
                  <a:alpha val="43137"/>
                </a:srgbClr>
              </a:outerShdw>
            </a:effectLst>
            <a:latin typeface="+mn-ea"/>
            <a:ea typeface="+mn-ea"/>
          </a:endParaRPr>
        </a:p>
      </dgm:t>
    </dgm:pt>
    <dgm:pt modelId="{DD984A63-4A89-4F35-A8CA-92A258B97050}" cxnId="{9D340200-7902-47E4-A2E3-0BFF1AE85429}" type="parTrans">
      <dgm:prSet/>
      <dgm:spPr/>
      <dgm:t>
        <a:bodyPr/>
        <a:lstStyle/>
        <a:p>
          <a:endParaRPr lang="zh-CN" altLang="en-US" sz="2400">
            <a:latin typeface="+mn-ea"/>
            <a:ea typeface="+mn-ea"/>
          </a:endParaRPr>
        </a:p>
      </dgm:t>
    </dgm:pt>
    <dgm:pt modelId="{01DF1C59-7294-47D5-AC62-7E7566AE5E9C}" cxnId="{9D340200-7902-47E4-A2E3-0BFF1AE85429}" type="sibTrans">
      <dgm:prSet/>
      <dgm:spPr/>
      <dgm:t>
        <a:bodyPr/>
        <a:lstStyle/>
        <a:p>
          <a:endParaRPr lang="zh-CN" altLang="en-US" sz="2400">
            <a:latin typeface="+mn-ea"/>
            <a:ea typeface="+mn-ea"/>
          </a:endParaRPr>
        </a:p>
      </dgm:t>
    </dgm:pt>
    <dgm:pt modelId="{E7B39D04-AE14-4E19-AD3A-2C8DAC771CB5}">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强军兴军</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开创新局面</a:t>
          </a:r>
          <a:endParaRPr lang="zh-CN" sz="2400" dirty="0">
            <a:effectLst>
              <a:outerShdw blurRad="38100" dist="38100" dir="2700000" algn="tl">
                <a:srgbClr val="000000">
                  <a:alpha val="43137"/>
                </a:srgbClr>
              </a:outerShdw>
            </a:effectLst>
            <a:latin typeface="+mn-ea"/>
            <a:ea typeface="+mn-ea"/>
          </a:endParaRPr>
        </a:p>
      </dgm:t>
    </dgm:pt>
    <dgm:pt modelId="{CA23D3DF-3713-405A-935B-DC7048A62331}" cxnId="{5A9BF795-3BF8-4CD6-BC5C-439E3646C46B}" type="parTrans">
      <dgm:prSet/>
      <dgm:spPr/>
      <dgm:t>
        <a:bodyPr/>
        <a:lstStyle/>
        <a:p>
          <a:endParaRPr lang="zh-CN" altLang="en-US" sz="2400">
            <a:latin typeface="+mn-ea"/>
            <a:ea typeface="+mn-ea"/>
          </a:endParaRPr>
        </a:p>
      </dgm:t>
    </dgm:pt>
    <dgm:pt modelId="{CE8ACB2D-70C1-494B-8718-8C4ADFCD0141}" cxnId="{5A9BF795-3BF8-4CD6-BC5C-439E3646C46B}" type="sibTrans">
      <dgm:prSet/>
      <dgm:spPr/>
      <dgm:t>
        <a:bodyPr/>
        <a:lstStyle/>
        <a:p>
          <a:endParaRPr lang="zh-CN" altLang="en-US" sz="2400">
            <a:latin typeface="+mn-ea"/>
            <a:ea typeface="+mn-ea"/>
          </a:endParaRPr>
        </a:p>
      </dgm:t>
    </dgm:pt>
    <dgm:pt modelId="{E7C24F8B-B092-456E-A711-647714E66AC3}">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港澳台工作</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取得新进展</a:t>
          </a:r>
          <a:endParaRPr lang="zh-CN" sz="2400" dirty="0">
            <a:effectLst>
              <a:outerShdw blurRad="38100" dist="38100" dir="2700000" algn="tl">
                <a:srgbClr val="000000">
                  <a:alpha val="43137"/>
                </a:srgbClr>
              </a:outerShdw>
            </a:effectLst>
            <a:latin typeface="+mn-ea"/>
            <a:ea typeface="+mn-ea"/>
          </a:endParaRPr>
        </a:p>
      </dgm:t>
    </dgm:pt>
    <dgm:pt modelId="{164ADCB6-C131-4F9B-8CE5-618B86585BE0}" cxnId="{081CBB1E-27BB-4835-B9BF-1B0FF76B94B6}" type="parTrans">
      <dgm:prSet/>
      <dgm:spPr/>
      <dgm:t>
        <a:bodyPr/>
        <a:lstStyle/>
        <a:p>
          <a:endParaRPr lang="zh-CN" altLang="en-US" sz="2400">
            <a:latin typeface="+mn-ea"/>
            <a:ea typeface="+mn-ea"/>
          </a:endParaRPr>
        </a:p>
      </dgm:t>
    </dgm:pt>
    <dgm:pt modelId="{54DD94B7-30BE-4ECF-82D7-E32064322D9E}" cxnId="{081CBB1E-27BB-4835-B9BF-1B0FF76B94B6}" type="sibTrans">
      <dgm:prSet/>
      <dgm:spPr/>
      <dgm:t>
        <a:bodyPr/>
        <a:lstStyle/>
        <a:p>
          <a:endParaRPr lang="zh-CN" altLang="en-US" sz="2400">
            <a:latin typeface="+mn-ea"/>
            <a:ea typeface="+mn-ea"/>
          </a:endParaRPr>
        </a:p>
      </dgm:t>
    </dgm:pt>
    <dgm:pt modelId="{9BA943A3-092B-43BA-B365-A0A7E5A0D336}">
      <dgm:prSet custT="1"/>
      <dgm:spPr/>
      <dgm:t>
        <a:bodyPr/>
        <a:lstStyle/>
        <a:p>
          <a:pPr rtl="0">
            <a:spcAft>
              <a:spcPts val="0"/>
            </a:spcAft>
          </a:pPr>
          <a:r>
            <a:rPr lang="zh-CN" sz="2400" dirty="0" smtClean="0">
              <a:effectLst>
                <a:outerShdw blurRad="38100" dist="38100" dir="2700000" algn="tl">
                  <a:srgbClr val="000000">
                    <a:alpha val="43137"/>
                  </a:srgbClr>
                </a:outerShdw>
              </a:effectLst>
              <a:latin typeface="+mn-ea"/>
              <a:ea typeface="+mn-ea"/>
            </a:rPr>
            <a:t>全方位外交布局</a:t>
          </a:r>
          <a:endParaRPr lang="en-US" altLang="zh-CN" sz="2400" dirty="0" smtClean="0">
            <a:effectLst>
              <a:outerShdw blurRad="38100" dist="38100" dir="2700000" algn="tl">
                <a:srgbClr val="000000">
                  <a:alpha val="43137"/>
                </a:srgbClr>
              </a:outerShdw>
            </a:effectLst>
            <a:latin typeface="+mn-ea"/>
            <a:ea typeface="+mn-ea"/>
          </a:endParaRPr>
        </a:p>
        <a:p>
          <a:pPr rtl="0">
            <a:spcAft>
              <a:spcPts val="0"/>
            </a:spcAft>
          </a:pPr>
          <a:r>
            <a:rPr lang="zh-CN" sz="2400" dirty="0" smtClean="0">
              <a:effectLst>
                <a:outerShdw blurRad="38100" dist="38100" dir="2700000" algn="tl">
                  <a:srgbClr val="000000">
                    <a:alpha val="43137"/>
                  </a:srgbClr>
                </a:outerShdw>
              </a:effectLst>
              <a:latin typeface="+mn-ea"/>
              <a:ea typeface="+mn-ea"/>
            </a:rPr>
            <a:t>深入展开</a:t>
          </a:r>
          <a:endParaRPr lang="zh-CN" sz="2400" dirty="0">
            <a:effectLst>
              <a:outerShdw blurRad="38100" dist="38100" dir="2700000" algn="tl">
                <a:srgbClr val="000000">
                  <a:alpha val="43137"/>
                </a:srgbClr>
              </a:outerShdw>
            </a:effectLst>
            <a:latin typeface="+mn-ea"/>
            <a:ea typeface="+mn-ea"/>
          </a:endParaRPr>
        </a:p>
      </dgm:t>
    </dgm:pt>
    <dgm:pt modelId="{35D7B31D-A773-45E7-B31B-7147516B5BD2}" cxnId="{52163E63-5A13-47B6-816A-D7254777DE25}" type="parTrans">
      <dgm:prSet/>
      <dgm:spPr/>
      <dgm:t>
        <a:bodyPr/>
        <a:lstStyle/>
        <a:p>
          <a:endParaRPr lang="zh-CN" altLang="en-US" sz="2400">
            <a:latin typeface="+mn-ea"/>
            <a:ea typeface="+mn-ea"/>
          </a:endParaRPr>
        </a:p>
      </dgm:t>
    </dgm:pt>
    <dgm:pt modelId="{B3080ACE-EA42-4945-9986-A84A86B26B88}" cxnId="{52163E63-5A13-47B6-816A-D7254777DE25}" type="sibTrans">
      <dgm:prSet/>
      <dgm:spPr/>
      <dgm:t>
        <a:bodyPr/>
        <a:lstStyle/>
        <a:p>
          <a:endParaRPr lang="zh-CN" altLang="en-US" sz="2400">
            <a:latin typeface="+mn-ea"/>
            <a:ea typeface="+mn-ea"/>
          </a:endParaRPr>
        </a:p>
      </dgm:t>
    </dgm:pt>
    <dgm:pt modelId="{ED969D36-C556-4B9F-BDE8-786D61F7D4C6}">
      <dgm:prSet custT="1"/>
      <dgm:spPr/>
      <dgm:t>
        <a:bodyPr/>
        <a:lstStyle/>
        <a:p>
          <a:pPr rtl="0">
            <a:lnSpc>
              <a:spcPct val="100000"/>
            </a:lnSpc>
            <a:spcAft>
              <a:spcPts val="0"/>
            </a:spcAft>
          </a:pPr>
          <a:r>
            <a:rPr lang="zh-CN" altLang="en-US" sz="2400" dirty="0" smtClean="0">
              <a:effectLst>
                <a:outerShdw blurRad="38100" dist="38100" dir="2700000" algn="tl">
                  <a:srgbClr val="000000">
                    <a:alpha val="43137"/>
                  </a:srgbClr>
                </a:outerShdw>
              </a:effectLst>
              <a:latin typeface="+mn-ea"/>
              <a:ea typeface="+mn-ea"/>
            </a:rPr>
            <a:t>全面从严治党</a:t>
          </a:r>
          <a:endParaRPr lang="en-US" altLang="zh-CN" sz="2400" dirty="0" smtClean="0">
            <a:effectLst>
              <a:outerShdw blurRad="38100" dist="38100" dir="2700000" algn="tl">
                <a:srgbClr val="000000">
                  <a:alpha val="43137"/>
                </a:srgbClr>
              </a:outerShdw>
            </a:effectLst>
            <a:latin typeface="+mn-ea"/>
            <a:ea typeface="+mn-ea"/>
          </a:endParaRPr>
        </a:p>
        <a:p>
          <a:pPr rtl="0">
            <a:lnSpc>
              <a:spcPct val="100000"/>
            </a:lnSpc>
            <a:spcAft>
              <a:spcPts val="0"/>
            </a:spcAft>
          </a:pPr>
          <a:r>
            <a:rPr lang="zh-CN" altLang="en-US" sz="2400" dirty="0" smtClean="0">
              <a:effectLst>
                <a:outerShdw blurRad="38100" dist="38100" dir="2700000" algn="tl">
                  <a:srgbClr val="000000">
                    <a:alpha val="43137"/>
                  </a:srgbClr>
                </a:outerShdw>
              </a:effectLst>
              <a:latin typeface="+mn-ea"/>
              <a:ea typeface="+mn-ea"/>
            </a:rPr>
            <a:t>成效卓著</a:t>
          </a:r>
          <a:endParaRPr lang="zh-CN" altLang="en-US" sz="2400" dirty="0">
            <a:effectLst>
              <a:outerShdw blurRad="38100" dist="38100" dir="2700000" algn="tl">
                <a:srgbClr val="000000">
                  <a:alpha val="43137"/>
                </a:srgbClr>
              </a:outerShdw>
            </a:effectLst>
            <a:latin typeface="+mn-ea"/>
            <a:ea typeface="+mn-ea"/>
          </a:endParaRPr>
        </a:p>
      </dgm:t>
    </dgm:pt>
    <dgm:pt modelId="{84F8EDAF-9223-4852-9EFE-1123BF6BC6A2}" cxnId="{E0AD109B-4D8D-4755-B7F3-417AA462555C}" type="parTrans">
      <dgm:prSet/>
      <dgm:spPr/>
      <dgm:t>
        <a:bodyPr/>
        <a:lstStyle/>
        <a:p>
          <a:endParaRPr lang="zh-CN" altLang="en-US" sz="2400">
            <a:latin typeface="+mn-ea"/>
            <a:ea typeface="+mn-ea"/>
          </a:endParaRPr>
        </a:p>
      </dgm:t>
    </dgm:pt>
    <dgm:pt modelId="{92862C6C-89E2-4A7C-8D11-FA4CB76B8307}" cxnId="{E0AD109B-4D8D-4755-B7F3-417AA462555C}" type="sibTrans">
      <dgm:prSet/>
      <dgm:spPr/>
      <dgm:t>
        <a:bodyPr/>
        <a:lstStyle/>
        <a:p>
          <a:endParaRPr lang="zh-CN" altLang="en-US" sz="2400">
            <a:latin typeface="+mn-ea"/>
            <a:ea typeface="+mn-ea"/>
          </a:endParaRPr>
        </a:p>
      </dgm:t>
    </dgm:pt>
    <dgm:pt modelId="{0215AC2B-0D5D-465A-8AE5-E4E63453069B}" type="pres">
      <dgm:prSet presAssocID="{8DEFD2E2-3164-48A1-8298-35C6481DA877}" presName="diagram" presStyleCnt="0">
        <dgm:presLayoutVars>
          <dgm:dir/>
          <dgm:resizeHandles val="exact"/>
        </dgm:presLayoutVars>
      </dgm:prSet>
      <dgm:spPr/>
      <dgm:t>
        <a:bodyPr/>
        <a:lstStyle/>
        <a:p>
          <a:endParaRPr lang="zh-CN" altLang="en-US"/>
        </a:p>
      </dgm:t>
    </dgm:pt>
    <dgm:pt modelId="{BDDE7E20-91E8-4751-8B07-DCADB2BDD049}" type="pres">
      <dgm:prSet presAssocID="{015834A7-3C1F-4E34-B4CE-27ABE7DE0DFE}" presName="node" presStyleLbl="node1" presStyleIdx="0" presStyleCnt="10" custScaleX="111227" custScaleY="133467">
        <dgm:presLayoutVars>
          <dgm:bulletEnabled val="1"/>
        </dgm:presLayoutVars>
      </dgm:prSet>
      <dgm:spPr/>
      <dgm:t>
        <a:bodyPr/>
        <a:lstStyle/>
        <a:p>
          <a:endParaRPr lang="zh-CN" altLang="en-US"/>
        </a:p>
      </dgm:t>
    </dgm:pt>
    <dgm:pt modelId="{3D7B1C7E-C586-42CC-8A1E-CBE6171723FF}" type="pres">
      <dgm:prSet presAssocID="{D00A51B7-9E0D-4705-8AF9-FF5FC271FE37}" presName="sibTrans" presStyleCnt="0"/>
      <dgm:spPr/>
      <dgm:t>
        <a:bodyPr/>
        <a:lstStyle/>
        <a:p>
          <a:endParaRPr lang="zh-CN" altLang="en-US"/>
        </a:p>
      </dgm:t>
    </dgm:pt>
    <dgm:pt modelId="{C0F3B39F-9FF4-425C-81E6-D316FBCE66BC}" type="pres">
      <dgm:prSet presAssocID="{4E6C3E2F-ACE1-44D5-A20E-AC1C15661496}" presName="node" presStyleLbl="node1" presStyleIdx="1" presStyleCnt="10" custScaleX="114736" custScaleY="120937" custLinFactNeighborX="-5796" custLinFactNeighborY="-3064">
        <dgm:presLayoutVars>
          <dgm:bulletEnabled val="1"/>
        </dgm:presLayoutVars>
      </dgm:prSet>
      <dgm:spPr/>
      <dgm:t>
        <a:bodyPr/>
        <a:lstStyle/>
        <a:p>
          <a:endParaRPr lang="zh-CN" altLang="en-US"/>
        </a:p>
      </dgm:t>
    </dgm:pt>
    <dgm:pt modelId="{EE368BA8-9B65-423E-940F-7F6909A6EEDD}" type="pres">
      <dgm:prSet presAssocID="{114891C9-5BF5-4076-B978-BB63716E8F43}" presName="sibTrans" presStyleCnt="0"/>
      <dgm:spPr/>
      <dgm:t>
        <a:bodyPr/>
        <a:lstStyle/>
        <a:p>
          <a:endParaRPr lang="zh-CN" altLang="en-US"/>
        </a:p>
      </dgm:t>
    </dgm:pt>
    <dgm:pt modelId="{3AD69B23-2951-4ACA-B45A-23915E4A9880}" type="pres">
      <dgm:prSet presAssocID="{8A914C81-BEBF-45DE-8BC7-589492F8989E}" presName="node" presStyleLbl="node1" presStyleIdx="2" presStyleCnt="10" custScaleX="114010" custScaleY="128183" custLinFactNeighborX="-3724" custLinFactNeighborY="559">
        <dgm:presLayoutVars>
          <dgm:bulletEnabled val="1"/>
        </dgm:presLayoutVars>
      </dgm:prSet>
      <dgm:spPr/>
      <dgm:t>
        <a:bodyPr/>
        <a:lstStyle/>
        <a:p>
          <a:endParaRPr lang="zh-CN" altLang="en-US"/>
        </a:p>
      </dgm:t>
    </dgm:pt>
    <dgm:pt modelId="{CC433411-9AF8-4EBE-8F3D-FFF0EC77EAFB}" type="pres">
      <dgm:prSet presAssocID="{ED2194C8-DFB3-4548-8F81-23DCCC583269}" presName="sibTrans" presStyleCnt="0"/>
      <dgm:spPr/>
      <dgm:t>
        <a:bodyPr/>
        <a:lstStyle/>
        <a:p>
          <a:endParaRPr lang="zh-CN" altLang="en-US"/>
        </a:p>
      </dgm:t>
    </dgm:pt>
    <dgm:pt modelId="{BD0F2D5F-F592-4E5A-B44E-F978817A9496}" type="pres">
      <dgm:prSet presAssocID="{6F73DE51-BBB9-4AED-B2D0-C5233543C6F3}" presName="node" presStyleLbl="node1" presStyleIdx="3" presStyleCnt="10" custScaleX="115445" custScaleY="97906" custLinFactNeighborX="-14906" custLinFactNeighborY="-454">
        <dgm:presLayoutVars>
          <dgm:bulletEnabled val="1"/>
        </dgm:presLayoutVars>
      </dgm:prSet>
      <dgm:spPr/>
      <dgm:t>
        <a:bodyPr/>
        <a:lstStyle/>
        <a:p>
          <a:endParaRPr lang="zh-CN" altLang="en-US"/>
        </a:p>
      </dgm:t>
    </dgm:pt>
    <dgm:pt modelId="{1C4909F1-0142-4021-8FD3-2E532830D9B3}" type="pres">
      <dgm:prSet presAssocID="{86DA85C1-8717-4DAA-92C1-F5D8E3EEBC64}" presName="sibTrans" presStyleCnt="0"/>
      <dgm:spPr/>
      <dgm:t>
        <a:bodyPr/>
        <a:lstStyle/>
        <a:p>
          <a:endParaRPr lang="zh-CN" altLang="en-US"/>
        </a:p>
      </dgm:t>
    </dgm:pt>
    <dgm:pt modelId="{F56C91CE-E9B8-438A-B05C-18A98BDBA9D0}" type="pres">
      <dgm:prSet presAssocID="{CBA2ECCE-A69B-47B7-85B4-DBC710FD90EF}" presName="node" presStyleLbl="node1" presStyleIdx="4" presStyleCnt="10" custLinFactNeighborX="-6084" custLinFactNeighborY="-7174">
        <dgm:presLayoutVars>
          <dgm:bulletEnabled val="1"/>
        </dgm:presLayoutVars>
      </dgm:prSet>
      <dgm:spPr/>
      <dgm:t>
        <a:bodyPr/>
        <a:lstStyle/>
        <a:p>
          <a:endParaRPr lang="zh-CN" altLang="en-US"/>
        </a:p>
      </dgm:t>
    </dgm:pt>
    <dgm:pt modelId="{738E88A4-8355-4164-8EA9-4A69F588DC94}" type="pres">
      <dgm:prSet presAssocID="{BD83C446-EF3A-4761-BAF0-0AEF111970F6}" presName="sibTrans" presStyleCnt="0"/>
      <dgm:spPr/>
      <dgm:t>
        <a:bodyPr/>
        <a:lstStyle/>
        <a:p>
          <a:endParaRPr lang="zh-CN" altLang="en-US"/>
        </a:p>
      </dgm:t>
    </dgm:pt>
    <dgm:pt modelId="{4662E783-0644-4331-8966-BD7A6D8E6BAB}" type="pres">
      <dgm:prSet presAssocID="{392BD329-5CC8-46BC-8400-AAD59997BEF6}" presName="node" presStyleLbl="node1" presStyleIdx="5" presStyleCnt="10" custScaleX="145002" custScaleY="112639">
        <dgm:presLayoutVars>
          <dgm:bulletEnabled val="1"/>
        </dgm:presLayoutVars>
      </dgm:prSet>
      <dgm:spPr/>
      <dgm:t>
        <a:bodyPr/>
        <a:lstStyle/>
        <a:p>
          <a:endParaRPr lang="zh-CN" altLang="en-US"/>
        </a:p>
      </dgm:t>
    </dgm:pt>
    <dgm:pt modelId="{DABFCD74-0167-4494-B79A-07716BDC4611}" type="pres">
      <dgm:prSet presAssocID="{01DF1C59-7294-47D5-AC62-7E7566AE5E9C}" presName="sibTrans" presStyleCnt="0"/>
      <dgm:spPr/>
      <dgm:t>
        <a:bodyPr/>
        <a:lstStyle/>
        <a:p>
          <a:endParaRPr lang="zh-CN" altLang="en-US"/>
        </a:p>
      </dgm:t>
    </dgm:pt>
    <dgm:pt modelId="{36471926-968D-46AE-AA9D-3E0A1F1567C4}" type="pres">
      <dgm:prSet presAssocID="{E7B39D04-AE14-4E19-AD3A-2C8DAC771CB5}" presName="node" presStyleLbl="node1" presStyleIdx="6" presStyleCnt="10">
        <dgm:presLayoutVars>
          <dgm:bulletEnabled val="1"/>
        </dgm:presLayoutVars>
      </dgm:prSet>
      <dgm:spPr/>
      <dgm:t>
        <a:bodyPr/>
        <a:lstStyle/>
        <a:p>
          <a:endParaRPr lang="zh-CN" altLang="en-US"/>
        </a:p>
      </dgm:t>
    </dgm:pt>
    <dgm:pt modelId="{BA06968B-F943-4889-B2A4-E4392E082FD4}" type="pres">
      <dgm:prSet presAssocID="{CE8ACB2D-70C1-494B-8718-8C4ADFCD0141}" presName="sibTrans" presStyleCnt="0"/>
      <dgm:spPr/>
      <dgm:t>
        <a:bodyPr/>
        <a:lstStyle/>
        <a:p>
          <a:endParaRPr lang="zh-CN" altLang="en-US"/>
        </a:p>
      </dgm:t>
    </dgm:pt>
    <dgm:pt modelId="{297B020C-7F6C-4C00-9B6B-1AE6EA2A9F9E}" type="pres">
      <dgm:prSet presAssocID="{E7C24F8B-B092-456E-A711-647714E66AC3}" presName="node" presStyleLbl="node1" presStyleIdx="7" presStyleCnt="10">
        <dgm:presLayoutVars>
          <dgm:bulletEnabled val="1"/>
        </dgm:presLayoutVars>
      </dgm:prSet>
      <dgm:spPr/>
      <dgm:t>
        <a:bodyPr/>
        <a:lstStyle/>
        <a:p>
          <a:endParaRPr lang="zh-CN" altLang="en-US"/>
        </a:p>
      </dgm:t>
    </dgm:pt>
    <dgm:pt modelId="{7AB988A1-93B5-4BA6-9FCA-0B1547ABC520}" type="pres">
      <dgm:prSet presAssocID="{54DD94B7-30BE-4ECF-82D7-E32064322D9E}" presName="sibTrans" presStyleCnt="0"/>
      <dgm:spPr/>
      <dgm:t>
        <a:bodyPr/>
        <a:lstStyle/>
        <a:p>
          <a:endParaRPr lang="zh-CN" altLang="en-US"/>
        </a:p>
      </dgm:t>
    </dgm:pt>
    <dgm:pt modelId="{31FB0505-4F2A-4530-BD60-D0C0030B055E}" type="pres">
      <dgm:prSet presAssocID="{9BA943A3-092B-43BA-B365-A0A7E5A0D336}" presName="node" presStyleLbl="node1" presStyleIdx="8" presStyleCnt="10" custScaleX="132481" custScaleY="118574">
        <dgm:presLayoutVars>
          <dgm:bulletEnabled val="1"/>
        </dgm:presLayoutVars>
      </dgm:prSet>
      <dgm:spPr/>
      <dgm:t>
        <a:bodyPr/>
        <a:lstStyle/>
        <a:p>
          <a:endParaRPr lang="zh-CN" altLang="en-US"/>
        </a:p>
      </dgm:t>
    </dgm:pt>
    <dgm:pt modelId="{38B0B759-79C4-4014-8331-0F0566BBE202}" type="pres">
      <dgm:prSet presAssocID="{B3080ACE-EA42-4945-9986-A84A86B26B88}" presName="sibTrans" presStyleCnt="0"/>
      <dgm:spPr/>
      <dgm:t>
        <a:bodyPr/>
        <a:lstStyle/>
        <a:p>
          <a:endParaRPr lang="zh-CN" altLang="en-US"/>
        </a:p>
      </dgm:t>
    </dgm:pt>
    <dgm:pt modelId="{00CC8CEC-2152-4D02-8C4D-00BEBE1C2B94}" type="pres">
      <dgm:prSet presAssocID="{ED969D36-C556-4B9F-BDE8-786D61F7D4C6}" presName="node" presStyleLbl="node1" presStyleIdx="9" presStyleCnt="10" custScaleX="114697">
        <dgm:presLayoutVars>
          <dgm:bulletEnabled val="1"/>
        </dgm:presLayoutVars>
      </dgm:prSet>
      <dgm:spPr/>
      <dgm:t>
        <a:bodyPr/>
        <a:lstStyle/>
        <a:p>
          <a:endParaRPr lang="zh-CN" altLang="en-US"/>
        </a:p>
      </dgm:t>
    </dgm:pt>
  </dgm:ptLst>
  <dgm:cxnLst>
    <dgm:cxn modelId="{44DDB55F-ECD5-4BCB-A95B-9474297D5EE6}" srcId="{8DEFD2E2-3164-48A1-8298-35C6481DA877}" destId="{8A914C81-BEBF-45DE-8BC7-589492F8989E}" srcOrd="2" destOrd="0" parTransId="{997E096A-E3A3-46F5-8915-F597BA1A91AC}" sibTransId="{ED2194C8-DFB3-4548-8F81-23DCCC583269}"/>
    <dgm:cxn modelId="{5A9BF795-3BF8-4CD6-BC5C-439E3646C46B}" srcId="{8DEFD2E2-3164-48A1-8298-35C6481DA877}" destId="{E7B39D04-AE14-4E19-AD3A-2C8DAC771CB5}" srcOrd="6" destOrd="0" parTransId="{CA23D3DF-3713-405A-935B-DC7048A62331}" sibTransId="{CE8ACB2D-70C1-494B-8718-8C4ADFCD0141}"/>
    <dgm:cxn modelId="{E0AD109B-4D8D-4755-B7F3-417AA462555C}" srcId="{8DEFD2E2-3164-48A1-8298-35C6481DA877}" destId="{ED969D36-C556-4B9F-BDE8-786D61F7D4C6}" srcOrd="9" destOrd="0" parTransId="{84F8EDAF-9223-4852-9EFE-1123BF6BC6A2}" sibTransId="{92862C6C-89E2-4A7C-8D11-FA4CB76B8307}"/>
    <dgm:cxn modelId="{B4008E0C-1F6C-4285-B9F1-3BEF1643F8D8}" srcId="{8DEFD2E2-3164-48A1-8298-35C6481DA877}" destId="{CBA2ECCE-A69B-47B7-85B4-DBC710FD90EF}" srcOrd="4" destOrd="0" parTransId="{AF59B7B4-44A0-407A-83B9-4F7EA5E13A24}" sibTransId="{BD83C446-EF3A-4761-BAF0-0AEF111970F6}"/>
    <dgm:cxn modelId="{52163E63-5A13-47B6-816A-D7254777DE25}" srcId="{8DEFD2E2-3164-48A1-8298-35C6481DA877}" destId="{9BA943A3-092B-43BA-B365-A0A7E5A0D336}" srcOrd="8" destOrd="0" parTransId="{35D7B31D-A773-45E7-B31B-7147516B5BD2}" sibTransId="{B3080ACE-EA42-4945-9986-A84A86B26B88}"/>
    <dgm:cxn modelId="{AEA72E23-1269-4337-BEBA-67EAE1FDC080}" type="presOf" srcId="{4E6C3E2F-ACE1-44D5-A20E-AC1C15661496}" destId="{C0F3B39F-9FF4-425C-81E6-D316FBCE66BC}" srcOrd="0" destOrd="0" presId="urn:microsoft.com/office/officeart/2005/8/layout/default#1"/>
    <dgm:cxn modelId="{EC711CC6-3CA6-4039-8C11-E6DFEE8C2900}" type="presOf" srcId="{015834A7-3C1F-4E34-B4CE-27ABE7DE0DFE}" destId="{BDDE7E20-91E8-4751-8B07-DCADB2BDD049}" srcOrd="0" destOrd="0" presId="urn:microsoft.com/office/officeart/2005/8/layout/default#1"/>
    <dgm:cxn modelId="{615EF25D-5294-4742-BA50-DB3AA82F81C1}" srcId="{8DEFD2E2-3164-48A1-8298-35C6481DA877}" destId="{015834A7-3C1F-4E34-B4CE-27ABE7DE0DFE}" srcOrd="0" destOrd="0" parTransId="{0EE184E3-B37E-4EAA-A4B6-7E71F3F700B4}" sibTransId="{D00A51B7-9E0D-4705-8AF9-FF5FC271FE37}"/>
    <dgm:cxn modelId="{B49D6118-88DF-4B04-ADCD-B385BDD86C74}" srcId="{8DEFD2E2-3164-48A1-8298-35C6481DA877}" destId="{4E6C3E2F-ACE1-44D5-A20E-AC1C15661496}" srcOrd="1" destOrd="0" parTransId="{689CC4E3-B9CC-4AF7-AA4B-9FEA377ACCA6}" sibTransId="{114891C9-5BF5-4076-B978-BB63716E8F43}"/>
    <dgm:cxn modelId="{DCC49D0B-413F-4E27-8A34-E1471EC6D393}" type="presOf" srcId="{E7B39D04-AE14-4E19-AD3A-2C8DAC771CB5}" destId="{36471926-968D-46AE-AA9D-3E0A1F1567C4}" srcOrd="0" destOrd="0" presId="urn:microsoft.com/office/officeart/2005/8/layout/default#1"/>
    <dgm:cxn modelId="{223B3A81-ED07-4FD3-95F4-1DD85BBAC398}" type="presOf" srcId="{9BA943A3-092B-43BA-B365-A0A7E5A0D336}" destId="{31FB0505-4F2A-4530-BD60-D0C0030B055E}" srcOrd="0" destOrd="0" presId="urn:microsoft.com/office/officeart/2005/8/layout/default#1"/>
    <dgm:cxn modelId="{5957CC24-A588-4355-B99A-EF8822BE7022}" type="presOf" srcId="{E7C24F8B-B092-456E-A711-647714E66AC3}" destId="{297B020C-7F6C-4C00-9B6B-1AE6EA2A9F9E}" srcOrd="0" destOrd="0" presId="urn:microsoft.com/office/officeart/2005/8/layout/default#1"/>
    <dgm:cxn modelId="{9D340200-7902-47E4-A2E3-0BFF1AE85429}" srcId="{8DEFD2E2-3164-48A1-8298-35C6481DA877}" destId="{392BD329-5CC8-46BC-8400-AAD59997BEF6}" srcOrd="5" destOrd="0" parTransId="{DD984A63-4A89-4F35-A8CA-92A258B97050}" sibTransId="{01DF1C59-7294-47D5-AC62-7E7566AE5E9C}"/>
    <dgm:cxn modelId="{55A460FA-D567-4DC4-8508-21F84760C525}" type="presOf" srcId="{8DEFD2E2-3164-48A1-8298-35C6481DA877}" destId="{0215AC2B-0D5D-465A-8AE5-E4E63453069B}" srcOrd="0" destOrd="0" presId="urn:microsoft.com/office/officeart/2005/8/layout/default#1"/>
    <dgm:cxn modelId="{35152268-DB3A-4447-B01E-151086DBCFCE}" type="presOf" srcId="{8A914C81-BEBF-45DE-8BC7-589492F8989E}" destId="{3AD69B23-2951-4ACA-B45A-23915E4A9880}" srcOrd="0" destOrd="0" presId="urn:microsoft.com/office/officeart/2005/8/layout/default#1"/>
    <dgm:cxn modelId="{3331AF1B-E4B0-45BD-8802-A2C4C6EAE84B}" type="presOf" srcId="{6F73DE51-BBB9-4AED-B2D0-C5233543C6F3}" destId="{BD0F2D5F-F592-4E5A-B44E-F978817A9496}" srcOrd="0" destOrd="0" presId="urn:microsoft.com/office/officeart/2005/8/layout/default#1"/>
    <dgm:cxn modelId="{081CBB1E-27BB-4835-B9BF-1B0FF76B94B6}" srcId="{8DEFD2E2-3164-48A1-8298-35C6481DA877}" destId="{E7C24F8B-B092-456E-A711-647714E66AC3}" srcOrd="7" destOrd="0" parTransId="{164ADCB6-C131-4F9B-8CE5-618B86585BE0}" sibTransId="{54DD94B7-30BE-4ECF-82D7-E32064322D9E}"/>
    <dgm:cxn modelId="{28238A07-9C4F-4BA2-BE10-DD5732B394B6}" type="presOf" srcId="{CBA2ECCE-A69B-47B7-85B4-DBC710FD90EF}" destId="{F56C91CE-E9B8-438A-B05C-18A98BDBA9D0}" srcOrd="0" destOrd="0" presId="urn:microsoft.com/office/officeart/2005/8/layout/default#1"/>
    <dgm:cxn modelId="{C9CDF545-C3F0-4363-BF19-6E6DCB8A05DA}" srcId="{8DEFD2E2-3164-48A1-8298-35C6481DA877}" destId="{6F73DE51-BBB9-4AED-B2D0-C5233543C6F3}" srcOrd="3" destOrd="0" parTransId="{4366A236-4433-4C81-830A-D6FB4C37AE0C}" sibTransId="{86DA85C1-8717-4DAA-92C1-F5D8E3EEBC64}"/>
    <dgm:cxn modelId="{358A0138-AD25-4048-80CC-6FD0914511C5}" type="presOf" srcId="{ED969D36-C556-4B9F-BDE8-786D61F7D4C6}" destId="{00CC8CEC-2152-4D02-8C4D-00BEBE1C2B94}" srcOrd="0" destOrd="0" presId="urn:microsoft.com/office/officeart/2005/8/layout/default#1"/>
    <dgm:cxn modelId="{C65410C7-8CEF-4DF8-AB00-49FAB3BE26A5}" type="presOf" srcId="{392BD329-5CC8-46BC-8400-AAD59997BEF6}" destId="{4662E783-0644-4331-8966-BD7A6D8E6BAB}" srcOrd="0" destOrd="0" presId="urn:microsoft.com/office/officeart/2005/8/layout/default#1"/>
    <dgm:cxn modelId="{A1AB6A91-48F4-4ACA-9FF0-C174A82235FB}" type="presParOf" srcId="{0215AC2B-0D5D-465A-8AE5-E4E63453069B}" destId="{BDDE7E20-91E8-4751-8B07-DCADB2BDD049}" srcOrd="0" destOrd="0" presId="urn:microsoft.com/office/officeart/2005/8/layout/default#1"/>
    <dgm:cxn modelId="{6E6757B8-6F3D-4F92-B4AC-150095B2D9EE}" type="presParOf" srcId="{0215AC2B-0D5D-465A-8AE5-E4E63453069B}" destId="{3D7B1C7E-C586-42CC-8A1E-CBE6171723FF}" srcOrd="1" destOrd="0" presId="urn:microsoft.com/office/officeart/2005/8/layout/default#1"/>
    <dgm:cxn modelId="{4C896D26-39FA-4BFE-B9BE-CF352D4DFB00}" type="presParOf" srcId="{0215AC2B-0D5D-465A-8AE5-E4E63453069B}" destId="{C0F3B39F-9FF4-425C-81E6-D316FBCE66BC}" srcOrd="2" destOrd="0" presId="urn:microsoft.com/office/officeart/2005/8/layout/default#1"/>
    <dgm:cxn modelId="{1EBB5775-FCB2-4A68-9010-0D12DF58F400}" type="presParOf" srcId="{0215AC2B-0D5D-465A-8AE5-E4E63453069B}" destId="{EE368BA8-9B65-423E-940F-7F6909A6EEDD}" srcOrd="3" destOrd="0" presId="urn:microsoft.com/office/officeart/2005/8/layout/default#1"/>
    <dgm:cxn modelId="{E2188714-7846-47BB-8991-5A9A85C50D5D}" type="presParOf" srcId="{0215AC2B-0D5D-465A-8AE5-E4E63453069B}" destId="{3AD69B23-2951-4ACA-B45A-23915E4A9880}" srcOrd="4" destOrd="0" presId="urn:microsoft.com/office/officeart/2005/8/layout/default#1"/>
    <dgm:cxn modelId="{535F38C6-C71A-4432-A82F-77B3299FE7F5}" type="presParOf" srcId="{0215AC2B-0D5D-465A-8AE5-E4E63453069B}" destId="{CC433411-9AF8-4EBE-8F3D-FFF0EC77EAFB}" srcOrd="5" destOrd="0" presId="urn:microsoft.com/office/officeart/2005/8/layout/default#1"/>
    <dgm:cxn modelId="{4744776C-24E7-49FE-83C2-C2A9B973668C}" type="presParOf" srcId="{0215AC2B-0D5D-465A-8AE5-E4E63453069B}" destId="{BD0F2D5F-F592-4E5A-B44E-F978817A9496}" srcOrd="6" destOrd="0" presId="urn:microsoft.com/office/officeart/2005/8/layout/default#1"/>
    <dgm:cxn modelId="{EA1D7AC3-FF6E-4452-9CB1-7C2E27F11B05}" type="presParOf" srcId="{0215AC2B-0D5D-465A-8AE5-E4E63453069B}" destId="{1C4909F1-0142-4021-8FD3-2E532830D9B3}" srcOrd="7" destOrd="0" presId="urn:microsoft.com/office/officeart/2005/8/layout/default#1"/>
    <dgm:cxn modelId="{EB1F7419-60D7-4478-833A-816BC6B025A1}" type="presParOf" srcId="{0215AC2B-0D5D-465A-8AE5-E4E63453069B}" destId="{F56C91CE-E9B8-438A-B05C-18A98BDBA9D0}" srcOrd="8" destOrd="0" presId="urn:microsoft.com/office/officeart/2005/8/layout/default#1"/>
    <dgm:cxn modelId="{2B5BE6B6-4354-4ABC-B554-C80DE3667F3B}" type="presParOf" srcId="{0215AC2B-0D5D-465A-8AE5-E4E63453069B}" destId="{738E88A4-8355-4164-8EA9-4A69F588DC94}" srcOrd="9" destOrd="0" presId="urn:microsoft.com/office/officeart/2005/8/layout/default#1"/>
    <dgm:cxn modelId="{E0416610-3F40-4173-ADAF-EE22AAD8469D}" type="presParOf" srcId="{0215AC2B-0D5D-465A-8AE5-E4E63453069B}" destId="{4662E783-0644-4331-8966-BD7A6D8E6BAB}" srcOrd="10" destOrd="0" presId="urn:microsoft.com/office/officeart/2005/8/layout/default#1"/>
    <dgm:cxn modelId="{767ABAF2-92D5-4E01-BBDD-D22D91E6413F}" type="presParOf" srcId="{0215AC2B-0D5D-465A-8AE5-E4E63453069B}" destId="{DABFCD74-0167-4494-B79A-07716BDC4611}" srcOrd="11" destOrd="0" presId="urn:microsoft.com/office/officeart/2005/8/layout/default#1"/>
    <dgm:cxn modelId="{0E5D6FD6-F314-45DC-913F-B4C77EABB1B7}" type="presParOf" srcId="{0215AC2B-0D5D-465A-8AE5-E4E63453069B}" destId="{36471926-968D-46AE-AA9D-3E0A1F1567C4}" srcOrd="12" destOrd="0" presId="urn:microsoft.com/office/officeart/2005/8/layout/default#1"/>
    <dgm:cxn modelId="{D1E3087D-21DD-4962-B75D-AFFE2BB1E45A}" type="presParOf" srcId="{0215AC2B-0D5D-465A-8AE5-E4E63453069B}" destId="{BA06968B-F943-4889-B2A4-E4392E082FD4}" srcOrd="13" destOrd="0" presId="urn:microsoft.com/office/officeart/2005/8/layout/default#1"/>
    <dgm:cxn modelId="{415084D8-91D6-4B22-BDFC-6ADF7C67239C}" type="presParOf" srcId="{0215AC2B-0D5D-465A-8AE5-E4E63453069B}" destId="{297B020C-7F6C-4C00-9B6B-1AE6EA2A9F9E}" srcOrd="14" destOrd="0" presId="urn:microsoft.com/office/officeart/2005/8/layout/default#1"/>
    <dgm:cxn modelId="{36C4E72E-E09F-4933-A8B3-CB96F37A7DED}" type="presParOf" srcId="{0215AC2B-0D5D-465A-8AE5-E4E63453069B}" destId="{7AB988A1-93B5-4BA6-9FCA-0B1547ABC520}" srcOrd="15" destOrd="0" presId="urn:microsoft.com/office/officeart/2005/8/layout/default#1"/>
    <dgm:cxn modelId="{01CE25F0-D62B-4800-9FC8-AC23856ABF22}" type="presParOf" srcId="{0215AC2B-0D5D-465A-8AE5-E4E63453069B}" destId="{31FB0505-4F2A-4530-BD60-D0C0030B055E}" srcOrd="16" destOrd="0" presId="urn:microsoft.com/office/officeart/2005/8/layout/default#1"/>
    <dgm:cxn modelId="{01B91D0A-647D-48FB-B042-D91BE1330A41}" type="presParOf" srcId="{0215AC2B-0D5D-465A-8AE5-E4E63453069B}" destId="{38B0B759-79C4-4014-8331-0F0566BBE202}" srcOrd="17" destOrd="0" presId="urn:microsoft.com/office/officeart/2005/8/layout/default#1"/>
    <dgm:cxn modelId="{46DB857F-5D4F-4B06-A971-BE8583AB51C8}" type="presParOf" srcId="{0215AC2B-0D5D-465A-8AE5-E4E63453069B}" destId="{00CC8CEC-2152-4D02-8C4D-00BEBE1C2B94}" srcOrd="18" destOrd="0" presId="urn:microsoft.com/office/officeart/2005/8/layout/defaul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layout1.xml><?xml version="1.0" encoding="utf-8"?>
<dgm:layoutDef xmlns:dgm="http://schemas.openxmlformats.org/drawingml/2006/diagram" xmlns:a="http://schemas.openxmlformats.org/drawingml/2006/main" uniqueId="urn:microsoft.com/office/officeart/2005/8/layout/default#1">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off" val="ctr"/>
          <dgm:param type="contDir" val="sameDir"/>
          <dgm:param type="grDir" val="tL"/>
          <dgm:param type="flowDir" val="row"/>
        </dgm:alg>
      </dgm:if>
      <dgm:else name="Name2">
        <dgm:alg type="snake">
          <dgm:param type="off" val="ctr"/>
          <dgm:param type="contDir" val="sameDir"/>
          <dgm:param type="grDir" val="tR"/>
          <dgm:param type="flowDir" val="row"/>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align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0">
        <a:scrgbClr r="0" g="0" b="0"/>
      </a:lnRef>
      <a:fillRef idx="3">
        <a:scrgbClr r="0" g="0" b="0"/>
      </a:fillRef>
      <a:effectRef idx="3">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white">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4210" name="幻灯片图像占位符 1"/>
          <p:cNvSpPr>
            <a:spLocks noGrp="1" noRot="1" noChangeAspect="1" noTextEdit="1"/>
          </p:cNvSpPr>
          <p:nvPr>
            <p:ph type="sldImg"/>
          </p:nvPr>
        </p:nvSpPr>
        <p:spPr>
          <a:ln>
            <a:solidFill>
              <a:srgbClr val="000000">
                <a:alpha val="100000"/>
              </a:srgbClr>
            </a:solidFill>
            <a:miter lim="800000"/>
          </a:ln>
        </p:spPr>
      </p:sp>
      <p:sp>
        <p:nvSpPr>
          <p:cNvPr id="94211"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94212"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5234" name="幻灯片图像占位符 1"/>
          <p:cNvSpPr>
            <a:spLocks noGrp="1" noRot="1" noChangeAspect="1" noTextEdit="1"/>
          </p:cNvSpPr>
          <p:nvPr>
            <p:ph type="sldImg"/>
          </p:nvPr>
        </p:nvSpPr>
        <p:spPr>
          <a:ln>
            <a:solidFill>
              <a:srgbClr val="000000">
                <a:alpha val="100000"/>
              </a:srgbClr>
            </a:solidFill>
            <a:miter lim="800000"/>
          </a:ln>
        </p:spPr>
      </p:sp>
      <p:sp>
        <p:nvSpPr>
          <p:cNvPr id="95235"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95236"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6258" name="Rectangle 2"/>
          <p:cNvSpPr>
            <a:spLocks noGrp="1" noRot="1" noChangeAspect="1" noTextEdit="1"/>
          </p:cNvSpPr>
          <p:nvPr>
            <p:ph type="sldImg"/>
          </p:nvPr>
        </p:nvSpPr>
        <p:spPr>
          <a:ln>
            <a:solidFill>
              <a:srgbClr val="000000">
                <a:alpha val="100000"/>
              </a:srgbClr>
            </a:solidFill>
            <a:miter lim="800000"/>
          </a:ln>
        </p:spPr>
      </p:sp>
      <p:sp>
        <p:nvSpPr>
          <p:cNvPr id="96259" name="Rectangle 3"/>
          <p:cNvSpPr>
            <a:spLocks noGrp="1"/>
          </p:cNvSpPr>
          <p:nvPr>
            <p:ph type="body" idx="1"/>
          </p:nvPr>
        </p:nvSpPr>
        <p:spPr>
          <a:noFill/>
          <a:ln>
            <a:noFill/>
          </a:ln>
        </p:spPr>
        <p:txBody>
          <a:bodyPr wrap="square" lIns="91440" tIns="45720" rIns="91440" bIns="45720" anchor="ctr"/>
          <a:p>
            <a:pPr lvl="0"/>
            <a:endParaRPr lang="zh-CN" altLang="en-US" dirty="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7282" name="幻灯片图像占位符 1"/>
          <p:cNvSpPr>
            <a:spLocks noGrp="1" noRot="1" noChangeAspect="1" noTextEdit="1"/>
          </p:cNvSpPr>
          <p:nvPr>
            <p:ph type="sldImg"/>
          </p:nvPr>
        </p:nvSpPr>
        <p:spPr>
          <a:ln>
            <a:solidFill>
              <a:srgbClr val="000000">
                <a:alpha val="100000"/>
              </a:srgbClr>
            </a:solidFill>
            <a:miter lim="800000"/>
          </a:ln>
        </p:spPr>
      </p:sp>
      <p:sp>
        <p:nvSpPr>
          <p:cNvPr id="97283"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97284"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8306" name="幻灯片图像占位符 1"/>
          <p:cNvSpPr>
            <a:spLocks noGrp="1" noRot="1" noChangeAspect="1" noTextEdit="1"/>
          </p:cNvSpPr>
          <p:nvPr>
            <p:ph type="sldImg"/>
          </p:nvPr>
        </p:nvSpPr>
        <p:spPr>
          <a:ln>
            <a:solidFill>
              <a:srgbClr val="000000">
                <a:alpha val="100000"/>
              </a:srgbClr>
            </a:solidFill>
            <a:miter lim="800000"/>
          </a:ln>
        </p:spPr>
      </p:sp>
      <p:sp>
        <p:nvSpPr>
          <p:cNvPr id="98307"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98308"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99330" name="幻灯片图像占位符 1"/>
          <p:cNvSpPr>
            <a:spLocks noGrp="1" noRot="1" noChangeAspect="1" noTextEdit="1"/>
          </p:cNvSpPr>
          <p:nvPr>
            <p:ph type="sldImg"/>
          </p:nvPr>
        </p:nvSpPr>
        <p:spPr>
          <a:ln>
            <a:solidFill>
              <a:srgbClr val="000000">
                <a:alpha val="100000"/>
              </a:srgbClr>
            </a:solidFill>
            <a:miter lim="800000"/>
          </a:ln>
        </p:spPr>
      </p:sp>
      <p:sp>
        <p:nvSpPr>
          <p:cNvPr id="99331"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99332"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0354" name="幻灯片图像占位符 1"/>
          <p:cNvSpPr>
            <a:spLocks noGrp="1" noRot="1" noChangeAspect="1" noTextEdit="1"/>
          </p:cNvSpPr>
          <p:nvPr>
            <p:ph type="sldImg"/>
          </p:nvPr>
        </p:nvSpPr>
        <p:spPr>
          <a:ln>
            <a:solidFill>
              <a:srgbClr val="000000">
                <a:alpha val="100000"/>
              </a:srgbClr>
            </a:solidFill>
            <a:miter lim="800000"/>
          </a:ln>
        </p:spPr>
      </p:sp>
      <p:sp>
        <p:nvSpPr>
          <p:cNvPr id="100355"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100356"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1378" name="幻灯片图像占位符 1"/>
          <p:cNvSpPr>
            <a:spLocks noGrp="1" noRot="1" noChangeAspect="1" noTextEdit="1"/>
          </p:cNvSpPr>
          <p:nvPr>
            <p:ph type="sldImg"/>
          </p:nvPr>
        </p:nvSpPr>
        <p:spPr>
          <a:ln>
            <a:solidFill>
              <a:srgbClr val="000000">
                <a:alpha val="100000"/>
              </a:srgbClr>
            </a:solidFill>
            <a:miter lim="800000"/>
          </a:ln>
        </p:spPr>
      </p:sp>
      <p:sp>
        <p:nvSpPr>
          <p:cNvPr id="101379"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101380"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02" name="幻灯片图像占位符 1"/>
          <p:cNvSpPr>
            <a:spLocks noGrp="1" noRot="1" noChangeAspect="1" noTextEdit="1"/>
          </p:cNvSpPr>
          <p:nvPr>
            <p:ph type="sldImg"/>
          </p:nvPr>
        </p:nvSpPr>
        <p:spPr>
          <a:ln>
            <a:solidFill>
              <a:srgbClr val="000000">
                <a:alpha val="100000"/>
              </a:srgbClr>
            </a:solidFill>
            <a:miter lim="800000"/>
          </a:ln>
        </p:spPr>
      </p:sp>
      <p:sp>
        <p:nvSpPr>
          <p:cNvPr id="102403"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102404"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103426" name="幻灯片图像占位符 1"/>
          <p:cNvSpPr>
            <a:spLocks noGrp="1" noRot="1" noChangeAspect="1" noTextEdit="1"/>
          </p:cNvSpPr>
          <p:nvPr>
            <p:ph type="sldImg"/>
          </p:nvPr>
        </p:nvSpPr>
        <p:spPr>
          <a:ln>
            <a:solidFill>
              <a:srgbClr val="000000">
                <a:alpha val="100000"/>
              </a:srgbClr>
            </a:solidFill>
            <a:miter lim="800000"/>
          </a:ln>
        </p:spPr>
      </p:sp>
      <p:sp>
        <p:nvSpPr>
          <p:cNvPr id="103427" name="备注占位符 2"/>
          <p:cNvSpPr>
            <a:spLocks noGrp="1"/>
          </p:cNvSpPr>
          <p:nvPr>
            <p:ph type="body" idx="1"/>
          </p:nvPr>
        </p:nvSpPr>
        <p:spPr>
          <a:noFill/>
          <a:ln>
            <a:noFill/>
          </a:ln>
        </p:spPr>
        <p:txBody>
          <a:bodyPr wrap="square" lIns="91440" tIns="45720" rIns="91440" bIns="45720" anchor="t"/>
          <a:p>
            <a:pPr lvl="0"/>
            <a:endParaRPr lang="zh-CN" altLang="en-US" dirty="0">
              <a:ea typeface="宋体" panose="02010600030101010101" pitchFamily="2" charset="-122"/>
            </a:endParaRPr>
          </a:p>
        </p:txBody>
      </p:sp>
      <p:sp>
        <p:nvSpPr>
          <p:cNvPr id="103428"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zh-CN" altLang="en-US" sz="1200" dirty="0">
                <a:solidFill>
                  <a:srgbClr val="000000"/>
                </a:solidFill>
              </a:rPr>
            </a:fld>
            <a:endParaRPr lang="zh-CN" altLang="en-US" sz="1200" dirty="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grpSp>
        <p:nvGrpSpPr>
          <p:cNvPr id="2050" name="Group 2"/>
          <p:cNvGrpSpPr/>
          <p:nvPr/>
        </p:nvGrpSpPr>
        <p:grpSpPr>
          <a:xfrm>
            <a:off x="-1033462" y="1552575"/>
            <a:ext cx="10177462" cy="5305425"/>
            <a:chOff x="0" y="0"/>
            <a:chExt cx="6412" cy="3342"/>
          </a:xfrm>
        </p:grpSpPr>
        <p:sp>
          <p:nvSpPr>
            <p:cNvPr id="11" name="未知"/>
            <p:cNvSpPr/>
            <p:nvPr/>
          </p:nvSpPr>
          <p:spPr bwMode="auto">
            <a:xfrm>
              <a:off x="2713" y="729"/>
              <a:ext cx="3699" cy="2613"/>
            </a:xfrm>
            <a:custGeom>
              <a:avLst/>
              <a:gdLst>
                <a:gd name="T0" fmla="*/ 1523 w 3699"/>
                <a:gd name="T1" fmla="*/ 2611 h 2613"/>
                <a:gd name="T2" fmla="*/ 3698 w 3699"/>
                <a:gd name="T3" fmla="*/ 2612 h 2613"/>
                <a:gd name="T4" fmla="*/ 3698 w 3699"/>
                <a:gd name="T5" fmla="*/ 2228 h 2613"/>
                <a:gd name="T6" fmla="*/ 0 w 3699"/>
                <a:gd name="T7" fmla="*/ 0 h 2613"/>
                <a:gd name="T8" fmla="*/ 160 w 3699"/>
                <a:gd name="T9" fmla="*/ 118 h 2613"/>
                <a:gd name="T10" fmla="*/ 292 w 3699"/>
                <a:gd name="T11" fmla="*/ 219 h 2613"/>
                <a:gd name="T12" fmla="*/ 441 w 3699"/>
                <a:gd name="T13" fmla="*/ 347 h 2613"/>
                <a:gd name="T14" fmla="*/ 585 w 3699"/>
                <a:gd name="T15" fmla="*/ 482 h 2613"/>
                <a:gd name="T16" fmla="*/ 796 w 3699"/>
                <a:gd name="T17" fmla="*/ 711 h 2613"/>
                <a:gd name="T18" fmla="*/ 983 w 3699"/>
                <a:gd name="T19" fmla="*/ 955 h 2613"/>
                <a:gd name="T20" fmla="*/ 1119 w 3699"/>
                <a:gd name="T21" fmla="*/ 1168 h 2613"/>
                <a:gd name="T22" fmla="*/ 1238 w 3699"/>
                <a:gd name="T23" fmla="*/ 1388 h 2613"/>
                <a:gd name="T24" fmla="*/ 1331 w 3699"/>
                <a:gd name="T25" fmla="*/ 1608 h 2613"/>
                <a:gd name="T26" fmla="*/ 1400 w 3699"/>
                <a:gd name="T27" fmla="*/ 1809 h 2613"/>
                <a:gd name="T28" fmla="*/ 1447 w 3699"/>
                <a:gd name="T29" fmla="*/ 1979 h 2613"/>
                <a:gd name="T30" fmla="*/ 1490 w 3699"/>
                <a:gd name="T31" fmla="*/ 2190 h 2613"/>
                <a:gd name="T32" fmla="*/ 1511 w 3699"/>
                <a:gd name="T33" fmla="*/ 2374 h 2613"/>
                <a:gd name="T34" fmla="*/ 1523 w 3699"/>
                <a:gd name="T35" fmla="*/ 2611 h 2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99" h="2613">
                  <a:moveTo>
                    <a:pt x="1523" y="2611"/>
                  </a:moveTo>
                  <a:lnTo>
                    <a:pt x="3698" y="2612"/>
                  </a:lnTo>
                  <a:lnTo>
                    <a:pt x="3698" y="2228"/>
                  </a:lnTo>
                  <a:lnTo>
                    <a:pt x="0" y="0"/>
                  </a:lnTo>
                  <a:lnTo>
                    <a:pt x="160" y="118"/>
                  </a:lnTo>
                  <a:lnTo>
                    <a:pt x="292" y="219"/>
                  </a:lnTo>
                  <a:lnTo>
                    <a:pt x="441" y="347"/>
                  </a:lnTo>
                  <a:lnTo>
                    <a:pt x="585" y="482"/>
                  </a:lnTo>
                  <a:lnTo>
                    <a:pt x="796" y="711"/>
                  </a:lnTo>
                  <a:lnTo>
                    <a:pt x="983" y="955"/>
                  </a:lnTo>
                  <a:lnTo>
                    <a:pt x="1119" y="1168"/>
                  </a:lnTo>
                  <a:lnTo>
                    <a:pt x="1238" y="1388"/>
                  </a:lnTo>
                  <a:lnTo>
                    <a:pt x="1331" y="1608"/>
                  </a:lnTo>
                  <a:lnTo>
                    <a:pt x="1400" y="1809"/>
                  </a:lnTo>
                  <a:lnTo>
                    <a:pt x="1447" y="1979"/>
                  </a:lnTo>
                  <a:lnTo>
                    <a:pt x="1490" y="2190"/>
                  </a:lnTo>
                  <a:lnTo>
                    <a:pt x="1511" y="2374"/>
                  </a:lnTo>
                  <a:lnTo>
                    <a:pt x="1523" y="2611"/>
                  </a:lnTo>
                </a:path>
              </a:pathLst>
            </a:custGeom>
            <a:gradFill rotWithShape="0">
              <a:gsLst>
                <a:gs pos="0">
                  <a:schemeClr val="accent2">
                    <a:gamma/>
                    <a:shade val="46275"/>
                    <a:invGamma/>
                  </a:schemeClr>
                </a:gs>
                <a:gs pos="100000">
                  <a:schemeClr val="accent2"/>
                </a:gs>
              </a:gsLst>
              <a:lin ang="0" scaled="1"/>
            </a:gradFill>
            <a:ln>
              <a:noFill/>
            </a:ln>
            <a:effectLst/>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Arc 4"/>
            <p:cNvSpPr/>
            <p:nvPr/>
          </p:nvSpPr>
          <p:spPr bwMode="auto">
            <a:xfrm>
              <a:off x="0" y="0"/>
              <a:ext cx="4237" cy="3342"/>
            </a:xfrm>
            <a:custGeom>
              <a:avLst/>
              <a:gdLst>
                <a:gd name="T0" fmla="*/ 0 w 21600"/>
                <a:gd name="T1" fmla="*/ 0 h 21231"/>
                <a:gd name="T2" fmla="*/ 0 w 21600"/>
                <a:gd name="T3" fmla="*/ 0 h 21231"/>
                <a:gd name="T4" fmla="*/ 0 w 21600"/>
                <a:gd name="T5" fmla="*/ 0 h 21231"/>
                <a:gd name="T6" fmla="*/ 0 60000 65536"/>
                <a:gd name="T7" fmla="*/ 0 60000 65536"/>
                <a:gd name="T8" fmla="*/ 0 60000 65536"/>
              </a:gdLst>
              <a:ahLst/>
              <a:cxnLst>
                <a:cxn ang="T6">
                  <a:pos x="T0" y="T1"/>
                </a:cxn>
                <a:cxn ang="T7">
                  <a:pos x="T2" y="T3"/>
                </a:cxn>
                <a:cxn ang="T8">
                  <a:pos x="T4" y="T5"/>
                </a:cxn>
              </a:cxnLst>
              <a:rect l="0" t="0" r="r" b="b"/>
              <a:pathLst>
                <a:path w="21600" h="21231" fill="none" extrusionOk="0">
                  <a:moveTo>
                    <a:pt x="3976" y="0"/>
                  </a:moveTo>
                  <a:cubicBezTo>
                    <a:pt x="14194" y="1914"/>
                    <a:pt x="21600" y="10835"/>
                    <a:pt x="21600" y="21231"/>
                  </a:cubicBezTo>
                </a:path>
                <a:path w="21600" h="21231" stroke="0" extrusionOk="0">
                  <a:moveTo>
                    <a:pt x="3976" y="0"/>
                  </a:moveTo>
                  <a:cubicBezTo>
                    <a:pt x="14194" y="1914"/>
                    <a:pt x="21600" y="10835"/>
                    <a:pt x="21600" y="21231"/>
                  </a:cubicBezTo>
                  <a:lnTo>
                    <a:pt x="0" y="21231"/>
                  </a:lnTo>
                  <a:lnTo>
                    <a:pt x="3976" y="0"/>
                  </a:lnTo>
                  <a:close/>
                </a:path>
              </a:pathLst>
            </a:custGeom>
            <a:noFill/>
            <a:ln w="12700" cap="rnd">
              <a:solidFill>
                <a:schemeClr val="accent2"/>
              </a:solidFill>
              <a:rou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2053" name="Rectangle 5"/>
          <p:cNvSpPr>
            <a:spLocks noGrp="1" noChangeArrowheads="1"/>
          </p:cNvSpPr>
          <p:nvPr>
            <p:ph type="ctrTitle" sz="quarter"/>
          </p:nvPr>
        </p:nvSpPr>
        <p:spPr>
          <a:xfrm>
            <a:off x="1293813" y="762000"/>
            <a:ext cx="7772400" cy="1143000"/>
          </a:xfrm>
        </p:spPr>
        <p:txBody>
          <a:bodyPr anchor="b"/>
          <a:lstStyle>
            <a:lvl1pPr>
              <a:defRPr/>
            </a:lvl1pPr>
          </a:lstStyle>
          <a:p>
            <a:pPr lvl="0"/>
            <a:r>
              <a:rPr lang="zh-CN" altLang="en-US" noProof="0" smtClean="0"/>
              <a:t>单击此处编辑母版标题样式</a:t>
            </a:r>
            <a:endParaRPr lang="zh-CN" altLang="en-US" noProof="0" smtClean="0"/>
          </a:p>
        </p:txBody>
      </p:sp>
      <p:sp>
        <p:nvSpPr>
          <p:cNvPr id="2054" name="Rectangle 6"/>
          <p:cNvSpPr>
            <a:spLocks noGrp="1" noChangeArrowheads="1"/>
          </p:cNvSpPr>
          <p:nvPr>
            <p:ph type="subTitle" sz="quarter" idx="1"/>
          </p:nvPr>
        </p:nvSpPr>
        <p:spPr>
          <a:xfrm>
            <a:off x="685800" y="3429000"/>
            <a:ext cx="6400800" cy="1752600"/>
          </a:xfrm>
        </p:spPr>
        <p:txBody>
          <a:bodyPr lIns="92075" tIns="46038" rIns="92075" bIns="46038" anchor="ctr"/>
          <a:lstStyle>
            <a:lvl1pPr marL="0" indent="0" algn="ctr">
              <a:buFont typeface="Wingdings" panose="05000000000000000000" pitchFamily="2" charset="2"/>
              <a:buNone/>
              <a:defRPr/>
            </a:lvl1pPr>
          </a:lstStyle>
          <a:p>
            <a:pPr lvl="0"/>
            <a:r>
              <a:rPr lang="zh-CN" altLang="en-US" noProof="0" smtClean="0"/>
              <a:t>单击此处编辑母版副标题样式</a:t>
            </a:r>
            <a:endParaRPr lang="zh-CN" altLang="en-US" noProof="0" smtClean="0"/>
          </a:p>
        </p:txBody>
      </p:sp>
      <p:sp>
        <p:nvSpPr>
          <p:cNvPr id="13" name="Rectangle 7"/>
          <p:cNvSpPr>
            <a:spLocks noGrp="1" noChangeArrowheads="1"/>
          </p:cNvSpPr>
          <p:nvPr>
            <p:ph type="dt" sz="quarter"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4" name="Rectangle 8"/>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5" name="Rectangle 9"/>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Rectangle 6"/>
          <p:cNvSpPr>
            <a:spLocks noGrp="1" noChangeArrowheads="1"/>
          </p:cNvSpPr>
          <p:nvPr>
            <p:ph type="dt" sz="half"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10" name="Rectangle 6"/>
          <p:cNvSpPr>
            <a:spLocks noGrp="1" noChangeArrowheads="1"/>
          </p:cNvSpPr>
          <p:nvPr>
            <p:ph type="dt" sz="half"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Rectangle 6"/>
          <p:cNvSpPr>
            <a:spLocks noGrp="1" noChangeArrowheads="1"/>
          </p:cNvSpPr>
          <p:nvPr>
            <p:ph type="dt" sz="half" idx="1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Rectangle 6"/>
          <p:cNvSpPr>
            <a:spLocks noGrp="1" noChangeArrowheads="1"/>
          </p:cNvSpPr>
          <p:nvPr>
            <p:ph type="dt" sz="half" idx="1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1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1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10" name="Rectangle 6"/>
          <p:cNvSpPr>
            <a:spLocks noGrp="1" noChangeArrowheads="1"/>
          </p:cNvSpPr>
          <p:nvPr>
            <p:ph type="dt" sz="half"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10" name="Rectangle 6"/>
          <p:cNvSpPr>
            <a:spLocks noGrp="1" noChangeArrowheads="1"/>
          </p:cNvSpPr>
          <p:nvPr>
            <p:ph type="dt" sz="half"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 name="Rectangle 6"/>
          <p:cNvSpPr>
            <a:spLocks noGrp="1" noChangeArrowheads="1"/>
          </p:cNvSpPr>
          <p:nvPr>
            <p:ph type="dt" sz="half" idx="1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10" name="Rectangle 6"/>
          <p:cNvSpPr>
            <a:spLocks noGrp="1" noChangeArrowheads="1"/>
          </p:cNvSpPr>
          <p:nvPr>
            <p:ph type="dt" sz="half" idx="1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Rectangle 6"/>
          <p:cNvSpPr>
            <a:spLocks noGrp="1" noChangeArrowheads="1"/>
          </p:cNvSpPr>
          <p:nvPr>
            <p:ph type="dt" sz="half"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15100" y="609600"/>
            <a:ext cx="1943100" cy="54864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85800" y="609600"/>
            <a:ext cx="5676900" cy="548640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Rectangle 6"/>
          <p:cNvSpPr>
            <a:spLocks noGrp="1" noChangeArrowheads="1"/>
          </p:cNvSpPr>
          <p:nvPr>
            <p:ph type="dt" sz="half" idx="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981200"/>
            <a:ext cx="3810000"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10" name="Rectangle 6"/>
          <p:cNvSpPr>
            <a:spLocks noGrp="1" noChangeArrowheads="1"/>
          </p:cNvSpPr>
          <p:nvPr>
            <p:ph type="dt" sz="half" idx="1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标题，文本与剪贴画">
    <p:bg>
      <p:bgPr>
        <a:gradFill rotWithShape="0">
          <a:gsLst>
            <a:gs pos="0">
              <a:schemeClr val="bg1"/>
            </a:gs>
            <a:gs pos="100000">
              <a:schemeClr val="bg2"/>
            </a:gs>
          </a:gsLst>
          <a:lin ang="0" scaled="1"/>
          <a:tileRect/>
        </a:gra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685800" y="609600"/>
            <a:ext cx="77724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685800" y="1981200"/>
            <a:ext cx="3810000" cy="41148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剪贴画占位符 3"/>
          <p:cNvSpPr>
            <a:spLocks noGrp="1"/>
          </p:cNvSpPr>
          <p:nvPr>
            <p:ph type="clipArt" sz="half" idx="2"/>
          </p:nvPr>
        </p:nvSpPr>
        <p:spPr>
          <a:xfrm>
            <a:off x="4648200" y="1981200"/>
            <a:ext cx="3810000" cy="41148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endParaRPr kumimoji="0" lang="zh-CN" altLang="en-US"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10" name="Rectangle 6"/>
          <p:cNvSpPr>
            <a:spLocks noGrp="1" noChangeArrowheads="1"/>
          </p:cNvSpPr>
          <p:nvPr>
            <p:ph type="dt" sz="half" idx="12"/>
          </p:nvPr>
        </p:nvSpPr>
        <p:spPr bwMode="auto">
          <a:xfrm>
            <a:off x="685800" y="6248400"/>
            <a:ext cx="1905000" cy="457200"/>
          </a:xfrm>
          <a:prstGeom prst="rect">
            <a:avLst/>
          </a:prstGeom>
        </p:spPr>
        <p:txBody>
          <a:bodyPr vert="horz" wrap="square" lIns="92075" tIns="46038" rIns="92075" bIns="46038" numCol="1" anchor="ctr" anchorCtr="0" compatLnSpc="1"/>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1" name="Rectangle 7"/>
          <p:cNvSpPr>
            <a:spLocks noGrp="1" noChangeArrowheads="1"/>
          </p:cNvSpPr>
          <p:nvPr>
            <p:ph type="ftr" sz="quarter" idx="3"/>
          </p:nvPr>
        </p:nvSpPr>
        <p:spPr bwMode="auto">
          <a:xfrm>
            <a:off x="3124200" y="6248400"/>
            <a:ext cx="2895600" cy="457200"/>
          </a:xfrm>
          <a:prstGeom prst="rect">
            <a:avLst/>
          </a:prstGeom>
        </p:spPr>
        <p:txBody>
          <a:bodyPr vert="horz" wrap="square" lIns="92075" tIns="46038" rIns="92075" bIns="46038" numCol="1" anchor="ctr"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2" name="Rectangle 8"/>
          <p:cNvSpPr>
            <a:spLocks noGrp="1" noChangeArrowheads="1"/>
          </p:cNvSpPr>
          <p:nvPr>
            <p:ph type="sldNum" sz="quarter" idx="4"/>
          </p:nvPr>
        </p:nvSpPr>
        <p:spPr bwMode="auto">
          <a:xfrm>
            <a:off x="6553200" y="6248400"/>
            <a:ext cx="1905000" cy="457200"/>
          </a:xfrm>
          <a:prstGeom prst="rect">
            <a:avLst/>
          </a:prstGeom>
        </p:spPr>
        <p:txBody>
          <a:bodyPr vert="horz" wrap="square" lIns="92075" tIns="46038" rIns="92075" bIns="46038" numCol="1" anchor="ctr" anchorCtr="0" compatLnSpc="1"/>
          <a:p>
            <a:pPr algn="r"/>
            <a:fld id="{9A0DB2DC-4C9A-4742-B13C-FB6460FD3503}" type="slidenum">
              <a:rPr lang="zh-CN" altLang="en-US" dirty="0"/>
            </a:fld>
            <a:endParaRPr lang="zh-CN" alt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2"/>
            </a:gs>
          </a:gsLst>
          <a:lin ang="0" scaled="1"/>
          <a:tileRect/>
        </a:gradFill>
        <a:effectLst/>
      </p:bgPr>
    </p:bg>
    <p:spTree>
      <p:nvGrpSpPr>
        <p:cNvPr id="1" name=""/>
        <p:cNvGrpSpPr/>
        <p:nvPr/>
      </p:nvGrpSpPr>
      <p:grpSpPr/>
      <p:grpSp>
        <p:nvGrpSpPr>
          <p:cNvPr id="1026" name="Group 2"/>
          <p:cNvGrpSpPr/>
          <p:nvPr/>
        </p:nvGrpSpPr>
        <p:grpSpPr>
          <a:xfrm>
            <a:off x="0" y="1588"/>
            <a:ext cx="9132888" cy="6845300"/>
            <a:chOff x="0" y="0"/>
            <a:chExt cx="5753" cy="4312"/>
          </a:xfrm>
        </p:grpSpPr>
        <p:sp>
          <p:nvSpPr>
            <p:cNvPr id="1027" name="未知"/>
            <p:cNvSpPr/>
            <p:nvPr/>
          </p:nvSpPr>
          <p:spPr bwMode="auto">
            <a:xfrm>
              <a:off x="3394" y="998"/>
              <a:ext cx="2359" cy="3314"/>
            </a:xfrm>
            <a:custGeom>
              <a:avLst/>
              <a:gdLst>
                <a:gd name="T0" fmla="*/ 1905 w 2359"/>
                <a:gd name="T1" fmla="*/ 3312 h 3314"/>
                <a:gd name="T2" fmla="*/ 2358 w 2359"/>
                <a:gd name="T3" fmla="*/ 3313 h 3314"/>
                <a:gd name="T4" fmla="*/ 2358 w 2359"/>
                <a:gd name="T5" fmla="*/ 1437 h 3314"/>
                <a:gd name="T6" fmla="*/ 0 w 2359"/>
                <a:gd name="T7" fmla="*/ 0 h 3314"/>
                <a:gd name="T8" fmla="*/ 201 w 2359"/>
                <a:gd name="T9" fmla="*/ 150 h 3314"/>
                <a:gd name="T10" fmla="*/ 366 w 2359"/>
                <a:gd name="T11" fmla="*/ 279 h 3314"/>
                <a:gd name="T12" fmla="*/ 552 w 2359"/>
                <a:gd name="T13" fmla="*/ 441 h 3314"/>
                <a:gd name="T14" fmla="*/ 732 w 2359"/>
                <a:gd name="T15" fmla="*/ 612 h 3314"/>
                <a:gd name="T16" fmla="*/ 996 w 2359"/>
                <a:gd name="T17" fmla="*/ 903 h 3314"/>
                <a:gd name="T18" fmla="*/ 1230 w 2359"/>
                <a:gd name="T19" fmla="*/ 1212 h 3314"/>
                <a:gd name="T20" fmla="*/ 1400 w 2359"/>
                <a:gd name="T21" fmla="*/ 1482 h 3314"/>
                <a:gd name="T22" fmla="*/ 1548 w 2359"/>
                <a:gd name="T23" fmla="*/ 1761 h 3314"/>
                <a:gd name="T24" fmla="*/ 1665 w 2359"/>
                <a:gd name="T25" fmla="*/ 2040 h 3314"/>
                <a:gd name="T26" fmla="*/ 1751 w 2359"/>
                <a:gd name="T27" fmla="*/ 2295 h 3314"/>
                <a:gd name="T28" fmla="*/ 1809 w 2359"/>
                <a:gd name="T29" fmla="*/ 2511 h 3314"/>
                <a:gd name="T30" fmla="*/ 1863 w 2359"/>
                <a:gd name="T31" fmla="*/ 2778 h 3314"/>
                <a:gd name="T32" fmla="*/ 1890 w 2359"/>
                <a:gd name="T33" fmla="*/ 3012 h 3314"/>
                <a:gd name="T34" fmla="*/ 1905 w 2359"/>
                <a:gd name="T35" fmla="*/ 3312 h 3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59" h="3314">
                  <a:moveTo>
                    <a:pt x="1905" y="3312"/>
                  </a:moveTo>
                  <a:lnTo>
                    <a:pt x="2358" y="3313"/>
                  </a:lnTo>
                  <a:lnTo>
                    <a:pt x="2358" y="1437"/>
                  </a:lnTo>
                  <a:lnTo>
                    <a:pt x="0" y="0"/>
                  </a:lnTo>
                  <a:lnTo>
                    <a:pt x="201" y="150"/>
                  </a:lnTo>
                  <a:lnTo>
                    <a:pt x="366" y="279"/>
                  </a:lnTo>
                  <a:lnTo>
                    <a:pt x="552" y="441"/>
                  </a:lnTo>
                  <a:lnTo>
                    <a:pt x="732" y="612"/>
                  </a:lnTo>
                  <a:lnTo>
                    <a:pt x="996" y="903"/>
                  </a:lnTo>
                  <a:lnTo>
                    <a:pt x="1230" y="1212"/>
                  </a:lnTo>
                  <a:lnTo>
                    <a:pt x="1400" y="1482"/>
                  </a:lnTo>
                  <a:lnTo>
                    <a:pt x="1548" y="1761"/>
                  </a:lnTo>
                  <a:lnTo>
                    <a:pt x="1665" y="2040"/>
                  </a:lnTo>
                  <a:lnTo>
                    <a:pt x="1751" y="2295"/>
                  </a:lnTo>
                  <a:lnTo>
                    <a:pt x="1809" y="2511"/>
                  </a:lnTo>
                  <a:lnTo>
                    <a:pt x="1863" y="2778"/>
                  </a:lnTo>
                  <a:lnTo>
                    <a:pt x="1890" y="3012"/>
                  </a:lnTo>
                  <a:lnTo>
                    <a:pt x="1905" y="3312"/>
                  </a:lnTo>
                </a:path>
              </a:pathLst>
            </a:custGeom>
            <a:gradFill rotWithShape="0">
              <a:gsLst>
                <a:gs pos="0">
                  <a:schemeClr val="accent2">
                    <a:gamma/>
                    <a:shade val="46275"/>
                    <a:invGamma/>
                  </a:schemeClr>
                </a:gs>
                <a:gs pos="100000">
                  <a:schemeClr val="accent2"/>
                </a:gs>
              </a:gsLst>
              <a:lin ang="0" scaled="1"/>
            </a:gradFill>
            <a:ln>
              <a:noFill/>
            </a:ln>
            <a:effectLst/>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3" name="Arc 4"/>
            <p:cNvSpPr/>
            <p:nvPr/>
          </p:nvSpPr>
          <p:spPr bwMode="auto">
            <a:xfrm>
              <a:off x="0" y="0"/>
              <a:ext cx="5298" cy="431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accent2"/>
              </a:solidFill>
              <a:rou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grpSp>
      <p:sp>
        <p:nvSpPr>
          <p:cNvPr id="1029" name="Rectangle 5"/>
          <p:cNvSpPr>
            <a:spLocks noGrp="1" noChangeArrowheads="1"/>
          </p:cNvSpPr>
          <p:nvPr>
            <p:ph type="title"/>
          </p:nvPr>
        </p:nvSpPr>
        <p:spPr bwMode="auto">
          <a:xfrm>
            <a:off x="685800" y="609600"/>
            <a:ext cx="7772400" cy="1143000"/>
          </a:xfrm>
          <a:prstGeom prst="rect">
            <a:avLst/>
          </a:prstGeom>
          <a:noFill/>
          <a:ln>
            <a:noFill/>
          </a:ln>
          <a:effectLst/>
        </p:spPr>
        <p:txBody>
          <a:bodyPr vert="horz" wrap="square" lIns="92075" tIns="46038" rIns="92075" bIns="46038" numCol="1" anchor="ctr" anchorCtr="0" compatLnSpc="1"/>
          <a:lstStyle/>
          <a:p>
            <a:pPr lvl="0"/>
            <a:r>
              <a:rPr lang="zh-CN" altLang="en-US" smtClean="0"/>
              <a:t>单击此处编辑母版标题样式</a:t>
            </a:r>
            <a:endParaRPr lang="zh-CN" altLang="en-US" smtClean="0"/>
          </a:p>
        </p:txBody>
      </p:sp>
      <p:sp>
        <p:nvSpPr>
          <p:cNvPr id="1030" name="Rectangle 6"/>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2075" tIns="46038" rIns="92075" bIns="46038" numCol="1" anchor="ctr" anchorCtr="0" compatLnSpc="1"/>
          <a:lstStyle>
            <a:lvl1pPr algn="l">
              <a:defRPr sz="1400" b="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1" name="Rectangle 7"/>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2075" tIns="46038" rIns="92075" bIns="46038" numCol="1" anchor="ctr" anchorCtr="0" compatLnSpc="1"/>
          <a:lstStyle>
            <a:lvl1pPr>
              <a:defRPr sz="1400" b="0"/>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Times New Roman" panose="02020603050405020304" pitchFamily="18" charset="0"/>
              <a:ea typeface="宋体" panose="02010600030101010101" pitchFamily="2" charset="-122"/>
              <a:cs typeface="+mn-cs"/>
            </a:endParaRPr>
          </a:p>
        </p:txBody>
      </p:sp>
      <p:sp>
        <p:nvSpPr>
          <p:cNvPr id="1032" name="Rectangle 8"/>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2075" tIns="46038" rIns="92075" bIns="46038" numCol="1" anchor="ctr" anchorCtr="0" compatLnSpc="1"/>
          <a:lstStyle>
            <a:lvl1pPr algn="r">
              <a:defRPr sz="1400" b="0"/>
            </a:lvl1pPr>
          </a:lstStyle>
          <a:p>
            <a:pPr lvl="0" eaLnBrk="1" hangingPunct="1"/>
            <a:fld id="{9A0DB2DC-4C9A-4742-B13C-FB6460FD3503}" type="slidenum">
              <a:rPr lang="zh-CN" altLang="en-US" dirty="0">
                <a:latin typeface="Times New Roman" panose="02020603050405020304" pitchFamily="18" charset="0"/>
              </a:rPr>
            </a:fld>
            <a:endParaRPr lang="zh-CN" altLang="en-US" dirty="0">
              <a:latin typeface="Times New Roman" panose="02020603050405020304" pitchFamily="18" charset="0"/>
            </a:endParaRPr>
          </a:p>
        </p:txBody>
      </p:sp>
      <p:sp>
        <p:nvSpPr>
          <p:cNvPr id="2" name="Rectangle 9"/>
          <p:cNvSpPr>
            <a:spLocks noGrp="1"/>
          </p:cNvSpPr>
          <p:nvPr>
            <p:ph type="body" idx="1"/>
          </p:nvPr>
        </p:nvSpPr>
        <p:spPr>
          <a:xfrm>
            <a:off x="685800" y="1981200"/>
            <a:ext cx="7772400" cy="4114800"/>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hf sldNum="0" hdr="0" ft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90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SzPct val="60000"/>
        <a:buFont typeface="Wingdings" panose="05000000000000000000" pitchFamily="2" charset="2"/>
        <a:buChar char="l"/>
        <a:defRPr sz="2400">
          <a:solidFill>
            <a:schemeClr val="tx1"/>
          </a:solidFill>
          <a:latin typeface="+mn-lt"/>
          <a:ea typeface="+mn-ea"/>
        </a:defRPr>
      </a:lvl3pPr>
      <a:lvl4pPr marL="1600200" indent="-228600" algn="l" rtl="0" eaLnBrk="0" fontAlgn="base" hangingPunct="0">
        <a:spcBef>
          <a:spcPct val="20000"/>
        </a:spcBef>
        <a:spcAft>
          <a:spcPct val="0"/>
        </a:spcAft>
        <a:buClr>
          <a:schemeClr val="tx1"/>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mn-ea"/>
        </a:defRPr>
      </a:lvl5pPr>
      <a:lvl6pPr marL="2514600" indent="-228600" algn="l" rtl="0" fontAlgn="base">
        <a:spcBef>
          <a:spcPct val="20000"/>
        </a:spcBef>
        <a:spcAft>
          <a:spcPct val="0"/>
        </a:spcAft>
        <a:buClr>
          <a:schemeClr val="accent1"/>
        </a:buClr>
        <a:buChar char="•"/>
        <a:defRPr sz="2000">
          <a:solidFill>
            <a:schemeClr val="tx1"/>
          </a:solidFill>
          <a:latin typeface="+mn-lt"/>
          <a:ea typeface="+mn-ea"/>
        </a:defRPr>
      </a:lvl6pPr>
      <a:lvl7pPr marL="2971800" indent="-228600" algn="l" rtl="0" fontAlgn="base">
        <a:spcBef>
          <a:spcPct val="20000"/>
        </a:spcBef>
        <a:spcAft>
          <a:spcPct val="0"/>
        </a:spcAft>
        <a:buClr>
          <a:schemeClr val="accent1"/>
        </a:buClr>
        <a:buChar char="•"/>
        <a:defRPr sz="2000">
          <a:solidFill>
            <a:schemeClr val="tx1"/>
          </a:solidFill>
          <a:latin typeface="+mn-lt"/>
          <a:ea typeface="+mn-ea"/>
        </a:defRPr>
      </a:lvl7pPr>
      <a:lvl8pPr marL="3429000" indent="-228600" algn="l" rtl="0" fontAlgn="base">
        <a:spcBef>
          <a:spcPct val="20000"/>
        </a:spcBef>
        <a:spcAft>
          <a:spcPct val="0"/>
        </a:spcAft>
        <a:buClr>
          <a:schemeClr val="accent1"/>
        </a:buClr>
        <a:buChar char="•"/>
        <a:defRPr sz="2000">
          <a:solidFill>
            <a:schemeClr val="tx1"/>
          </a:solidFill>
          <a:latin typeface="+mn-lt"/>
          <a:ea typeface="+mn-ea"/>
        </a:defRPr>
      </a:lvl8pPr>
      <a:lvl9pPr marL="3886200" indent="-228600" algn="l" rtl="0" fontAlgn="base">
        <a:spcBef>
          <a:spcPct val="20000"/>
        </a:spcBef>
        <a:spcAft>
          <a:spcPct val="0"/>
        </a:spcAft>
        <a:buClr>
          <a:schemeClr val="accent1"/>
        </a:buClr>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image" Target="../media/image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3" Type="http://schemas.openxmlformats.org/officeDocument/2006/relationships/notesSlide" Target="../notesSlides/notesSlide8.xml"/><Relationship Id="rId22" Type="http://schemas.openxmlformats.org/officeDocument/2006/relationships/slideLayout" Target="../slideLayouts/slideLayout7.xml"/><Relationship Id="rId21" Type="http://schemas.openxmlformats.org/officeDocument/2006/relationships/tags" Target="../tags/tag23.xml"/><Relationship Id="rId20" Type="http://schemas.openxmlformats.org/officeDocument/2006/relationships/tags" Target="../tags/tag22.xml"/><Relationship Id="rId2" Type="http://schemas.openxmlformats.org/officeDocument/2006/relationships/tags" Target="../tags/tag4.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image" Target="../media/image3.png"/></Relationships>
</file>

<file path=ppt/slides/_rels/slide43.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9" Type="http://schemas.openxmlformats.org/officeDocument/2006/relationships/notesSlide" Target="../notesSlides/notesSlide9.xml"/><Relationship Id="rId18" Type="http://schemas.openxmlformats.org/officeDocument/2006/relationships/slideLayout" Target="../slideLayouts/slideLayout7.xml"/><Relationship Id="rId17" Type="http://schemas.openxmlformats.org/officeDocument/2006/relationships/tags" Target="../tags/tag39.xml"/><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image" Target="../media/image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7.jpe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5362" name="Rectangle 3"/>
          <p:cNvSpPr>
            <a:spLocks noGrp="1"/>
          </p:cNvSpPr>
          <p:nvPr>
            <p:ph type="subTitle" sz="quarter" idx="1"/>
          </p:nvPr>
        </p:nvSpPr>
        <p:spPr>
          <a:xfrm>
            <a:off x="1571625" y="4357688"/>
            <a:ext cx="6243638" cy="1643062"/>
          </a:xfrm>
          <a:ln/>
        </p:spPr>
        <p:txBody>
          <a:bodyPr vert="horz" wrap="square" lIns="92075" tIns="46038" rIns="92075" bIns="46038" anchor="ctr"/>
          <a:p>
            <a:pPr eaLnBrk="1" hangingPunct="1">
              <a:lnSpc>
                <a:spcPct val="130000"/>
              </a:lnSpc>
              <a:buSzPct val="80000"/>
              <a:buFont typeface="Wingdings" panose="05000000000000000000" pitchFamily="2" charset="2"/>
            </a:pPr>
            <a:r>
              <a:rPr lang="zh-CN" altLang="en-US" sz="4400" b="1" dirty="0">
                <a:latin typeface="黑体" panose="02010609060101010101" pitchFamily="49" charset="-122"/>
                <a:ea typeface="黑体" panose="02010609060101010101" pitchFamily="49" charset="-122"/>
                <a:cs typeface="+mn-cs"/>
              </a:rPr>
              <a:t>韩晓青  中央党校</a:t>
            </a:r>
            <a:endParaRPr lang="zh-CN" altLang="en-US" sz="4400" b="1" dirty="0">
              <a:latin typeface="黑体" panose="02010609060101010101" pitchFamily="49" charset="-122"/>
              <a:ea typeface="黑体" panose="02010609060101010101" pitchFamily="49" charset="-122"/>
              <a:cs typeface="+mn-cs"/>
            </a:endParaRPr>
          </a:p>
        </p:txBody>
      </p:sp>
      <p:sp>
        <p:nvSpPr>
          <p:cNvPr id="4" name="Rectangle 42"/>
          <p:cNvSpPr/>
          <p:nvPr/>
        </p:nvSpPr>
        <p:spPr bwMode="auto">
          <a:xfrm>
            <a:off x="0" y="1214422"/>
            <a:ext cx="9144000" cy="2857520"/>
          </a:xfrm>
          <a:prstGeom prst="rect">
            <a:avLst/>
          </a:prstGeom>
          <a:solidFill>
            <a:srgbClr val="C00000"/>
          </a:solidFill>
          <a:ln w="38100" cap="flat" cmpd="sng" algn="ctr">
            <a:noFill/>
            <a:prstDash val="solid"/>
            <a:headEnd type="none" w="med" len="med"/>
            <a:tailEnd type="none" w="med" len="med"/>
          </a:ln>
          <a:effectLst/>
        </p:spPr>
        <p:txBody>
          <a:bodyPr tIns="91440" bIns="91440"/>
          <a:lstStyle/>
          <a:p>
            <a:pPr marL="0" marR="0" lvl="0" indent="0" algn="ctr" defTabSz="932180" rtl="0" eaLnBrk="1" fontAlgn="base" latinLnBrk="0" hangingPunct="1">
              <a:lnSpc>
                <a:spcPct val="100000"/>
              </a:lnSpc>
              <a:spcBef>
                <a:spcPct val="0"/>
              </a:spcBef>
              <a:spcAft>
                <a:spcPct val="0"/>
              </a:spcAft>
              <a:buClrTx/>
              <a:buSzTx/>
              <a:buFontTx/>
              <a:buNone/>
              <a:defRPr/>
            </a:pPr>
            <a:endParaRPr kumimoji="0" lang="en-US" altLang="zh-CN" sz="3100" b="1" i="0" u="none" strike="noStrike" kern="0" cap="none" spc="-41"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宋体" panose="02010600030101010101" pitchFamily="2" charset="-122"/>
              <a:cs typeface="+mn-cs"/>
            </a:endParaRPr>
          </a:p>
          <a:p>
            <a:pPr marL="0" marR="0" lvl="0" indent="0" algn="ctr" defTabSz="932180" rtl="0" eaLnBrk="1" fontAlgn="base" latinLnBrk="0" hangingPunct="1">
              <a:lnSpc>
                <a:spcPct val="100000"/>
              </a:lnSpc>
              <a:spcBef>
                <a:spcPct val="0"/>
              </a:spcBef>
              <a:spcAft>
                <a:spcPct val="0"/>
              </a:spcAft>
              <a:buClrTx/>
              <a:buSzTx/>
              <a:buFontTx/>
              <a:buNone/>
              <a:defRPr/>
            </a:pPr>
            <a:r>
              <a:rPr kumimoji="0" lang="zh-CN" altLang="en-US" sz="6300" b="1" i="0" u="none" strike="noStrike" kern="0" cap="none" spc="-41" normalizeH="0" baseline="0" noProof="0" dirty="0">
                <a:ln>
                  <a:noFill/>
                </a:ln>
                <a:gradFill>
                  <a:gsLst>
                    <a:gs pos="0">
                      <a:srgbClr val="FFFFFF"/>
                    </a:gs>
                    <a:gs pos="100000">
                      <a:srgbClr val="FFFFFF"/>
                    </a:gs>
                  </a:gsLst>
                  <a:lin ang="5400000" scaled="0"/>
                </a:gradFill>
                <a:effectLst/>
                <a:uLnTx/>
                <a:uFillTx/>
                <a:latin typeface="+mn-ea"/>
                <a:ea typeface="+mn-ea"/>
                <a:cs typeface="+mn-cs"/>
              </a:rPr>
              <a:t>新时代、新思想、新征程</a:t>
            </a:r>
            <a:endParaRPr kumimoji="0" lang="en-US" altLang="zh-CN" sz="6300" b="1" i="0" u="none" strike="noStrike" kern="0" cap="none" spc="-41" normalizeH="0" baseline="0" noProof="0" dirty="0">
              <a:ln>
                <a:noFill/>
              </a:ln>
              <a:gradFill>
                <a:gsLst>
                  <a:gs pos="0">
                    <a:srgbClr val="FFFFFF"/>
                  </a:gs>
                  <a:gs pos="100000">
                    <a:srgbClr val="FFFFFF"/>
                  </a:gs>
                </a:gsLst>
                <a:lin ang="5400000" scaled="0"/>
              </a:gradFill>
              <a:effectLst/>
              <a:uLnTx/>
              <a:uFillTx/>
              <a:latin typeface="+mn-ea"/>
              <a:ea typeface="+mn-ea"/>
              <a:cs typeface="+mn-cs"/>
            </a:endParaRPr>
          </a:p>
          <a:p>
            <a:pPr marL="0" marR="0" lvl="0" indent="0" algn="ctr" defTabSz="932180" rtl="0" eaLnBrk="1" fontAlgn="base" latinLnBrk="0" hangingPunct="1">
              <a:lnSpc>
                <a:spcPct val="100000"/>
              </a:lnSpc>
              <a:spcBef>
                <a:spcPct val="0"/>
              </a:spcBef>
              <a:spcAft>
                <a:spcPct val="0"/>
              </a:spcAft>
              <a:buClrTx/>
              <a:buSzTx/>
              <a:buFontTx/>
              <a:buNone/>
              <a:defRPr/>
            </a:pPr>
            <a:r>
              <a:rPr kumimoji="0" lang="en-US" altLang="zh-CN" sz="4400" b="1" i="0" u="none" strike="noStrike" kern="0" cap="none" spc="-41" normalizeH="0" baseline="0" noProof="0" dirty="0">
                <a:ln>
                  <a:noFill/>
                </a:ln>
                <a:gradFill>
                  <a:gsLst>
                    <a:gs pos="0">
                      <a:srgbClr val="FFFFFF"/>
                    </a:gs>
                    <a:gs pos="100000">
                      <a:srgbClr val="FFFFFF"/>
                    </a:gs>
                  </a:gsLst>
                  <a:lin ang="5400000" scaled="0"/>
                </a:gradFill>
                <a:effectLst/>
                <a:uLnTx/>
                <a:uFillTx/>
                <a:latin typeface="+mn-ea"/>
                <a:ea typeface="+mn-ea"/>
                <a:cs typeface="+mn-cs"/>
              </a:rPr>
              <a:t>——</a:t>
            </a:r>
            <a:r>
              <a:rPr kumimoji="0" lang="zh-CN" altLang="en-US" sz="4400" b="1" i="0" u="none" strike="noStrike" kern="0" cap="none" spc="-41" normalizeH="0" baseline="0" noProof="0" dirty="0">
                <a:ln>
                  <a:noFill/>
                </a:ln>
                <a:gradFill>
                  <a:gsLst>
                    <a:gs pos="0">
                      <a:srgbClr val="FFFFFF"/>
                    </a:gs>
                    <a:gs pos="100000">
                      <a:srgbClr val="FFFFFF"/>
                    </a:gs>
                  </a:gsLst>
                  <a:lin ang="5400000" scaled="0"/>
                </a:gradFill>
                <a:effectLst/>
                <a:uLnTx/>
                <a:uFillTx/>
                <a:latin typeface="+mn-ea"/>
                <a:ea typeface="+mn-ea"/>
                <a:cs typeface="+mn-cs"/>
              </a:rPr>
              <a:t>党的十九大精神学习体会</a:t>
            </a:r>
            <a:endParaRPr kumimoji="0" lang="en-US" sz="4400" b="1" i="0" u="none" strike="noStrike" kern="0" cap="none" spc="-41" normalizeH="0" baseline="0" noProof="0" dirty="0">
              <a:ln>
                <a:noFill/>
              </a:ln>
              <a:gradFill>
                <a:gsLst>
                  <a:gs pos="0">
                    <a:srgbClr val="FFFFFF"/>
                  </a:gs>
                  <a:gs pos="100000">
                    <a:srgbClr val="FFFFFF"/>
                  </a:gs>
                </a:gsLst>
                <a:lin ang="5400000" scaled="0"/>
              </a:gradFill>
              <a:effectLst/>
              <a:uLnTx/>
              <a:uFillTx/>
              <a:latin typeface="+mn-ea"/>
              <a:ea typeface="+mn-ea"/>
              <a:cs typeface="+mn-cs"/>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内容占位符 4"/>
          <p:cNvPicPr>
            <a:picLocks noGrp="1" noChangeAspect="1"/>
          </p:cNvPicPr>
          <p:nvPr>
            <p:ph idx="1"/>
          </p:nvPr>
        </p:nvPicPr>
        <p:blipFill>
          <a:blip r:embed="rId1"/>
          <a:srcRect/>
          <a:stretch>
            <a:fillRect/>
          </a:stretch>
        </p:blipFill>
        <p:spPr>
          <a:xfrm>
            <a:off x="98425" y="142875"/>
            <a:ext cx="8902700" cy="6572250"/>
          </a:xfrm>
          <a:ln/>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7410" name="Group 4"/>
          <p:cNvGrpSpPr>
            <a:grpSpLocks noGrp="1"/>
          </p:cNvGrpSpPr>
          <p:nvPr/>
        </p:nvGrpSpPr>
        <p:grpSpPr>
          <a:xfrm>
            <a:off x="642938" y="285750"/>
            <a:ext cx="8072437" cy="6215063"/>
            <a:chOff x="7204400" y="1453892"/>
            <a:chExt cx="4754098" cy="5109418"/>
          </a:xfrm>
        </p:grpSpPr>
        <p:sp>
          <p:nvSpPr>
            <p:cNvPr id="5" name="Rectangle 42"/>
            <p:cNvSpPr/>
            <p:nvPr/>
          </p:nvSpPr>
          <p:spPr bwMode="auto">
            <a:xfrm>
              <a:off x="7220582" y="1453892"/>
              <a:ext cx="4737916" cy="596880"/>
            </a:xfrm>
            <a:prstGeom prst="rect">
              <a:avLst/>
            </a:prstGeom>
            <a:solidFill>
              <a:srgbClr val="C00000"/>
            </a:solidFill>
            <a:ln w="38100" cap="flat" cmpd="sng" algn="ctr">
              <a:noFill/>
              <a:prstDash val="solid"/>
              <a:headEnd type="none" w="med" len="med"/>
              <a:tailEnd type="none" w="med" len="med"/>
            </a:ln>
            <a:effectLst/>
          </p:spPr>
          <p:txBody>
            <a:bodyPr tIns="91440" bIns="91440"/>
            <a:lstStyle/>
            <a:p>
              <a:pPr marL="0" marR="0" lvl="0" indent="0" algn="ctr" defTabSz="932180" rtl="0" eaLnBrk="1" fontAlgn="base" latinLnBrk="0" hangingPunct="1">
                <a:lnSpc>
                  <a:spcPct val="100000"/>
                </a:lnSpc>
                <a:spcBef>
                  <a:spcPct val="0"/>
                </a:spcBef>
                <a:spcAft>
                  <a:spcPct val="0"/>
                </a:spcAft>
                <a:buClrTx/>
                <a:buSzTx/>
                <a:buFontTx/>
                <a:buNone/>
                <a:defRPr/>
              </a:pPr>
              <a:r>
                <a:rPr kumimoji="0" lang="zh-CN" altLang="en-US" sz="3100" b="1" i="0" u="none" strike="noStrike" kern="0" cap="none" spc="-41" normalizeH="0" baseline="0" noProof="0" dirty="0">
                  <a:ln>
                    <a:noFill/>
                  </a:ln>
                  <a:gradFill>
                    <a:gsLst>
                      <a:gs pos="0">
                        <a:srgbClr val="FFFFFF"/>
                      </a:gs>
                      <a:gs pos="100000">
                        <a:srgbClr val="FFFFFF"/>
                      </a:gs>
                    </a:gsLst>
                    <a:lin ang="5400000" scaled="0"/>
                  </a:gra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mn-cs"/>
                  <a:sym typeface="+mn-ea"/>
                </a:rPr>
                <a:t>党的十九大开幕会</a:t>
              </a:r>
              <a:endParaRPr kumimoji="0" lang="en-US" sz="3100" b="1" i="0" u="none" strike="noStrike" kern="0" cap="none" spc="-41" normalizeH="0" baseline="0" noProof="0" dirty="0">
                <a:ln>
                  <a:noFill/>
                </a:ln>
                <a:gradFill>
                  <a:gsLst>
                    <a:gs pos="0">
                      <a:srgbClr val="FFFFFF"/>
                    </a:gs>
                    <a:gs pos="100000">
                      <a:srgbClr val="FFFFFF"/>
                    </a:gs>
                  </a:gsLst>
                  <a:lin ang="5400000" scaled="0"/>
                </a:gradFill>
                <a:effectLst/>
                <a:uLnTx/>
                <a:uFillTx/>
                <a:latin typeface="微软雅黑" panose="020B0503020204020204" pitchFamily="34" charset="-122"/>
                <a:ea typeface="宋体" panose="02010600030101010101" pitchFamily="2" charset="-122"/>
                <a:cs typeface="+mn-cs"/>
              </a:endParaRPr>
            </a:p>
          </p:txBody>
        </p:sp>
        <p:sp>
          <p:nvSpPr>
            <p:cNvPr id="6" name="Rectangle 46"/>
            <p:cNvSpPr/>
            <p:nvPr/>
          </p:nvSpPr>
          <p:spPr bwMode="auto">
            <a:xfrm>
              <a:off x="7220293" y="2201708"/>
              <a:ext cx="1189226" cy="536391"/>
            </a:xfrm>
            <a:prstGeom prst="rect">
              <a:avLst/>
            </a:prstGeom>
            <a:solidFill>
              <a:srgbClr val="C00000"/>
            </a:solidFill>
            <a:ln w="38100" cap="flat" cmpd="sng" algn="ctr">
              <a:noFill/>
              <a:prstDash val="solid"/>
              <a:headEnd type="none" w="med" len="med"/>
              <a:tailEnd type="none" w="med" len="med"/>
            </a:ln>
            <a:effectLst/>
          </p:spPr>
          <p:txBody>
            <a:bodyPr lIns="93256" tIns="91440" rIns="93256" bIns="91440" anchor="ctr" anchorCtr="1"/>
            <a:lstStyle/>
            <a:p>
              <a:pPr marL="0" marR="0" lvl="0" indent="0" algn="ctr" defTabSz="932180" rtl="0" eaLnBrk="1" fontAlgn="base" latinLnBrk="0" hangingPunct="1">
                <a:lnSpc>
                  <a:spcPct val="130000"/>
                </a:lnSpc>
                <a:spcBef>
                  <a:spcPct val="0"/>
                </a:spcBef>
                <a:spcAft>
                  <a:spcPct val="0"/>
                </a:spcAft>
                <a:buClrTx/>
                <a:buSzTx/>
                <a:buFontTx/>
                <a:buNone/>
                <a:defRPr/>
              </a:pPr>
              <a:r>
                <a:rPr kumimoji="0" lang="zh-CN"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Segoe UI" panose="020B0502040204020203" pitchFamily="34" charset="0"/>
                  <a:sym typeface="+mn-ea"/>
                </a:rPr>
                <a:t>时间</a:t>
              </a:r>
              <a:endParaRPr kumimoji="0" lang="zh-CN"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Segoe UI" panose="020B0502040204020203" pitchFamily="34" charset="0"/>
              </a:endParaRPr>
            </a:p>
          </p:txBody>
        </p:sp>
        <p:sp>
          <p:nvSpPr>
            <p:cNvPr id="7" name="Rectangle 48"/>
            <p:cNvSpPr/>
            <p:nvPr/>
          </p:nvSpPr>
          <p:spPr bwMode="auto">
            <a:xfrm>
              <a:off x="7204400" y="3770423"/>
              <a:ext cx="1188291" cy="2792887"/>
            </a:xfrm>
            <a:prstGeom prst="rect">
              <a:avLst/>
            </a:prstGeom>
            <a:solidFill>
              <a:srgbClr val="C00000"/>
            </a:solidFill>
            <a:ln w="38100" cap="flat" cmpd="sng" algn="ctr">
              <a:noFill/>
              <a:prstDash val="solid"/>
              <a:headEnd type="none" w="med" len="med"/>
              <a:tailEnd type="none" w="med" len="med"/>
            </a:ln>
            <a:effectLst/>
          </p:spPr>
          <p:txBody>
            <a:bodyPr lIns="93256" tIns="91440" rIns="93256" bIns="91440" anchor="ctr" anchorCtr="1"/>
            <a:lstStyle/>
            <a:p>
              <a:pPr marL="0" marR="0" lvl="0" indent="0" algn="ctr" defTabSz="932180" rtl="0" eaLnBrk="1" fontAlgn="base" latinLnBrk="0" hangingPunct="1">
                <a:lnSpc>
                  <a:spcPct val="130000"/>
                </a:lnSpc>
                <a:spcBef>
                  <a:spcPct val="0"/>
                </a:spcBef>
                <a:spcAft>
                  <a:spcPct val="0"/>
                </a:spcAft>
                <a:buClrTx/>
                <a:buSzTx/>
                <a:buFontTx/>
                <a:buNone/>
                <a:defRPr/>
              </a:pPr>
              <a:r>
                <a:rPr kumimoji="0" lang="zh-CN"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Segoe UI" panose="020B0502040204020203" pitchFamily="34" charset="0"/>
                </a:rPr>
                <a:t>主题</a:t>
              </a:r>
              <a:endParaRPr kumimoji="0" lang="zh-CN"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Segoe UI" panose="020B0502040204020203" pitchFamily="34" charset="0"/>
              </a:endParaRPr>
            </a:p>
          </p:txBody>
        </p:sp>
        <p:sp>
          <p:nvSpPr>
            <p:cNvPr id="8" name="Rectangle 38"/>
            <p:cNvSpPr/>
            <p:nvPr/>
          </p:nvSpPr>
          <p:spPr bwMode="auto">
            <a:xfrm>
              <a:off x="8533865" y="2205622"/>
              <a:ext cx="3424633" cy="532476"/>
            </a:xfrm>
            <a:prstGeom prst="rect">
              <a:avLst/>
            </a:prstGeom>
            <a:solidFill>
              <a:srgbClr val="FFFFFF"/>
            </a:solidFill>
            <a:ln w="38100" cap="flat" cmpd="sng" algn="ctr">
              <a:solidFill>
                <a:srgbClr val="C00000"/>
              </a:solidFill>
              <a:prstDash val="solid"/>
              <a:headEnd type="none" w="med" len="med"/>
              <a:tailEnd type="none" w="med" len="med"/>
            </a:ln>
            <a:effectLst/>
          </p:spPr>
          <p:txBody>
            <a:bodyPr lIns="93256" tIns="91440" rIns="93256" bIns="91440" anchor="ctr"/>
            <a:lstStyle/>
            <a:p>
              <a:pPr marL="0" marR="0" lvl="0" indent="0" algn="ctr" defTabSz="932180" rtl="0" eaLnBrk="1" fontAlgn="base" latinLnBrk="0" hangingPunct="1">
                <a:lnSpc>
                  <a:spcPct val="13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2017</a:t>
              </a:r>
              <a:r>
                <a:rPr kumimoji="0" lang="zh-CN" altLang="en-US"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年</a:t>
              </a:r>
              <a:r>
                <a:rPr kumimoji="0" lang="en-US" altLang="zh-CN"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10</a:t>
              </a:r>
              <a:r>
                <a:rPr kumimoji="0" lang="zh-CN" altLang="en-US"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月</a:t>
              </a:r>
              <a:r>
                <a:rPr kumimoji="0" lang="en-US" altLang="zh-CN"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18</a:t>
              </a:r>
              <a:r>
                <a:rPr kumimoji="0" lang="zh-CN" altLang="en-US"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日上午</a:t>
              </a:r>
              <a:r>
                <a:rPr kumimoji="0" lang="en-US" altLang="zh-CN" sz="2000" b="1" i="0" u="none" strike="noStrike" kern="120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mn-cs"/>
                </a:rPr>
                <a:t>9:00</a:t>
              </a:r>
              <a:endParaRPr kumimoji="0" lang="en-US" sz="2000" b="1"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宋体" panose="02010600030101010101" pitchFamily="2" charset="-122"/>
                <a:cs typeface="Segoe UI" panose="020B0502040204020203" pitchFamily="34" charset="0"/>
              </a:endParaRPr>
            </a:p>
          </p:txBody>
        </p:sp>
        <p:sp>
          <p:nvSpPr>
            <p:cNvPr id="17415" name="Rectangle 49"/>
            <p:cNvSpPr/>
            <p:nvPr/>
          </p:nvSpPr>
          <p:spPr>
            <a:xfrm>
              <a:off x="8528681" y="2993123"/>
              <a:ext cx="3424510" cy="504649"/>
            </a:xfrm>
            <a:prstGeom prst="rect">
              <a:avLst/>
            </a:prstGeom>
            <a:solidFill>
              <a:srgbClr val="FFFFFF"/>
            </a:solidFill>
            <a:ln w="38100" cap="flat" cmpd="sng">
              <a:solidFill>
                <a:srgbClr val="C00000"/>
              </a:solidFill>
              <a:prstDash val="solid"/>
              <a:miter/>
              <a:headEnd type="none" w="med" len="med"/>
              <a:tailEnd type="none" w="med" len="med"/>
            </a:ln>
          </p:spPr>
          <p:txBody>
            <a:bodyPr lIns="93256" tIns="91440" rIns="93256" bIns="91440" anchor="ctr"/>
            <a:p>
              <a:pPr defTabSz="932180">
                <a:lnSpc>
                  <a:spcPct val="130000"/>
                </a:lnSpc>
              </a:pPr>
              <a:r>
                <a:rPr lang="zh-CN" altLang="en-US" sz="2000" dirty="0">
                  <a:solidFill>
                    <a:srgbClr val="404040"/>
                  </a:solidFill>
                  <a:latin typeface="微软雅黑" panose="020B0503020204020204" pitchFamily="34" charset="-122"/>
                </a:rPr>
                <a:t>人民大会堂大礼堂</a:t>
              </a:r>
              <a:endParaRPr lang="zh-CN" altLang="en-US" sz="2000" dirty="0">
                <a:solidFill>
                  <a:srgbClr val="404040"/>
                </a:solidFill>
                <a:latin typeface="微软雅黑" panose="020B0503020204020204" pitchFamily="34" charset="-122"/>
              </a:endParaRPr>
            </a:p>
          </p:txBody>
        </p:sp>
        <p:sp>
          <p:nvSpPr>
            <p:cNvPr id="17416" name="Rectangle 50"/>
            <p:cNvSpPr/>
            <p:nvPr/>
          </p:nvSpPr>
          <p:spPr>
            <a:xfrm>
              <a:off x="8550186" y="3785437"/>
              <a:ext cx="3403005" cy="2777873"/>
            </a:xfrm>
            <a:prstGeom prst="rect">
              <a:avLst/>
            </a:prstGeom>
            <a:solidFill>
              <a:srgbClr val="FFFFFF"/>
            </a:solidFill>
            <a:ln w="38100" cap="flat" cmpd="sng">
              <a:solidFill>
                <a:srgbClr val="C00000"/>
              </a:solidFill>
              <a:prstDash val="solid"/>
              <a:miter/>
              <a:headEnd type="none" w="med" len="med"/>
              <a:tailEnd type="none" w="med" len="med"/>
            </a:ln>
          </p:spPr>
          <p:txBody>
            <a:bodyPr lIns="93256" tIns="91440" rIns="93256" bIns="91440" anchor="ctr"/>
            <a:p>
              <a:pPr defTabSz="932180">
                <a:lnSpc>
                  <a:spcPct val="130000"/>
                </a:lnSpc>
              </a:pPr>
              <a:r>
                <a:rPr lang="zh-CN" altLang="en-US" sz="2000" dirty="0">
                  <a:solidFill>
                    <a:srgbClr val="404040"/>
                  </a:solidFill>
                  <a:latin typeface="微软雅黑" panose="020B0503020204020204" pitchFamily="34" charset="-122"/>
                </a:rPr>
                <a:t>不忘初心，牢记使命，高举中国特色社会主义伟大旗帜，决胜全面建成小康社会，夺取新时代中国特色社会主义伟大胜利，为实现中华民族伟大复兴的中国梦不懈奋斗。</a:t>
              </a:r>
              <a:endParaRPr lang="zh-CN" altLang="en-US" sz="2000" dirty="0">
                <a:solidFill>
                  <a:srgbClr val="404040"/>
                </a:solidFill>
                <a:latin typeface="微软雅黑" panose="020B0503020204020204" pitchFamily="34" charset="-122"/>
              </a:endParaRPr>
            </a:p>
          </p:txBody>
        </p:sp>
        <p:sp>
          <p:nvSpPr>
            <p:cNvPr id="11" name="Rectangle 46"/>
            <p:cNvSpPr/>
            <p:nvPr/>
          </p:nvSpPr>
          <p:spPr bwMode="auto">
            <a:xfrm>
              <a:off x="7220293" y="2992591"/>
              <a:ext cx="1189226" cy="537696"/>
            </a:xfrm>
            <a:prstGeom prst="rect">
              <a:avLst/>
            </a:prstGeom>
            <a:solidFill>
              <a:srgbClr val="C00000"/>
            </a:solidFill>
            <a:ln w="38100" cap="flat" cmpd="sng" algn="ctr">
              <a:noFill/>
              <a:prstDash val="solid"/>
              <a:headEnd type="none" w="med" len="med"/>
              <a:tailEnd type="none" w="med" len="med"/>
            </a:ln>
            <a:effectLst/>
          </p:spPr>
          <p:txBody>
            <a:bodyPr lIns="93256" tIns="91440" rIns="93256" bIns="91440" anchor="ctr" anchorCtr="1"/>
            <a:lstStyle/>
            <a:p>
              <a:pPr marL="0" marR="0" lvl="0" indent="0" algn="ctr" defTabSz="932180" rtl="0" eaLnBrk="1" fontAlgn="base" latinLnBrk="0" hangingPunct="1">
                <a:lnSpc>
                  <a:spcPct val="130000"/>
                </a:lnSpc>
                <a:spcBef>
                  <a:spcPct val="0"/>
                </a:spcBef>
                <a:spcAft>
                  <a:spcPct val="0"/>
                </a:spcAft>
                <a:buClrTx/>
                <a:buSzTx/>
                <a:buFontTx/>
                <a:buNone/>
                <a:defRPr/>
              </a:pPr>
              <a:r>
                <a:rPr kumimoji="0" lang="zh-CN"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Segoe UI" panose="020B0502040204020203" pitchFamily="34" charset="0"/>
                </a:rPr>
                <a:t>地点</a:t>
              </a:r>
              <a:endParaRPr kumimoji="0" lang="zh-CN" altLang="en-US" sz="2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宋体" panose="02010600030101010101" pitchFamily="2" charset="-122"/>
                <a:cs typeface="Segoe UI" panose="020B0502040204020203" pitchFamily="34" charset="0"/>
              </a:endParaRPr>
            </a:p>
          </p:txBody>
        </p:sp>
      </p:gr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0"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三个问题</a:t>
            </a:r>
            <a:endParaRPr kumimoji="0" lang="zh-CN" alt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18435" name="内容占位符 2"/>
          <p:cNvSpPr>
            <a:spLocks noGrp="1"/>
          </p:cNvSpPr>
          <p:nvPr>
            <p:ph idx="1"/>
          </p:nvPr>
        </p:nvSpPr>
        <p:spPr>
          <a:xfrm>
            <a:off x="179388" y="1981200"/>
            <a:ext cx="8964612" cy="4114800"/>
          </a:xfrm>
          <a:ln/>
        </p:spPr>
        <p:txBody>
          <a:bodyPr vert="horz" wrap="square" lIns="91440" tIns="45720" rIns="91440" bIns="45720" anchor="t"/>
          <a:p>
            <a:r>
              <a:rPr lang="zh-CN" altLang="en-US" sz="4000" b="1" dirty="0">
                <a:latin typeface="黑体" panose="02010609060101010101" pitchFamily="49" charset="-122"/>
                <a:ea typeface="黑体" panose="02010609060101010101" pitchFamily="49" charset="-122"/>
              </a:rPr>
              <a:t>一、十九大的成果简介</a:t>
            </a:r>
            <a:endParaRPr lang="en-US" altLang="zh-CN" sz="4000" b="1" dirty="0">
              <a:latin typeface="黑体" panose="02010609060101010101" pitchFamily="49" charset="-122"/>
              <a:ea typeface="黑体" panose="02010609060101010101" pitchFamily="49" charset="-122"/>
            </a:endParaRPr>
          </a:p>
          <a:p>
            <a:r>
              <a:rPr lang="zh-CN" altLang="en-US" sz="4000" b="1" dirty="0">
                <a:latin typeface="黑体" panose="02010609060101010101" pitchFamily="49" charset="-122"/>
                <a:ea typeface="黑体" panose="02010609060101010101" pitchFamily="49" charset="-122"/>
              </a:rPr>
              <a:t>二、十九大报告的新观点、新论断</a:t>
            </a:r>
            <a:endParaRPr lang="en-US" altLang="zh-CN" sz="4000" b="1" dirty="0">
              <a:latin typeface="黑体" panose="02010609060101010101" pitchFamily="49" charset="-122"/>
              <a:ea typeface="黑体" panose="02010609060101010101" pitchFamily="49" charset="-122"/>
            </a:endParaRPr>
          </a:p>
          <a:p>
            <a:r>
              <a:rPr lang="zh-CN" altLang="en-US" sz="4000" b="1" dirty="0">
                <a:latin typeface="黑体" panose="02010609060101010101" pitchFamily="49" charset="-122"/>
                <a:ea typeface="黑体" panose="02010609060101010101" pitchFamily="49" charset="-122"/>
              </a:rPr>
              <a:t>三、贯彻好落实好党的十九大精神</a:t>
            </a:r>
            <a:endParaRPr lang="zh-CN" altLang="en-US" sz="4000" b="1" dirty="0">
              <a:latin typeface="黑体" panose="02010609060101010101" pitchFamily="49" charset="-122"/>
              <a:ea typeface="黑体" panose="02010609060101010101" pitchFamily="49" charset="-122"/>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22" name="Rectangle 2"/>
          <p:cNvSpPr>
            <a:spLocks noGrp="1" noChangeArrowheads="1"/>
          </p:cNvSpPr>
          <p:nvPr>
            <p:ph type="title"/>
          </p:nvPr>
        </p:nvSpPr>
        <p:spPr>
          <a:xfrm>
            <a:off x="0" y="609600"/>
            <a:ext cx="8964613" cy="1143000"/>
          </a:xfrm>
        </p:spPr>
        <p:txBody>
          <a:bodyPr vert="horz" wrap="square" lIns="92075" tIns="46038" rIns="92075" bIns="4603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chemeClr val="folHlink"/>
                </a:solidFill>
                <a:effectLst>
                  <a:outerShdw blurRad="38100" dist="38100" dir="2700000" algn="tl">
                    <a:srgbClr val="000000"/>
                  </a:outerShdw>
                </a:effectLst>
                <a:uLnTx/>
                <a:uFillTx/>
                <a:latin typeface="+mj-lt"/>
                <a:ea typeface="黑体" panose="02010609060101010101" pitchFamily="49" charset="-122"/>
                <a:cs typeface="+mj-cs"/>
              </a:rPr>
              <a:t>一、十九大取得重大成果</a:t>
            </a:r>
            <a:endParaRPr kumimoji="0" lang="zh-CN" altLang="en-US" sz="4400" b="1" i="0" u="none" strike="noStrike" kern="0" cap="none" spc="0" normalizeH="0" baseline="0" noProof="0" dirty="0" smtClean="0">
              <a:ln>
                <a:noFill/>
              </a:ln>
              <a:solidFill>
                <a:schemeClr val="folHlink"/>
              </a:solidFill>
              <a:effectLst>
                <a:outerShdw blurRad="38100" dist="38100" dir="2700000" algn="tl">
                  <a:srgbClr val="000000"/>
                </a:outerShdw>
              </a:effectLst>
              <a:uLnTx/>
              <a:uFillTx/>
              <a:latin typeface="+mj-lt"/>
              <a:ea typeface="黑体" panose="02010609060101010101" pitchFamily="49" charset="-122"/>
              <a:cs typeface="+mj-cs"/>
            </a:endParaRPr>
          </a:p>
        </p:txBody>
      </p:sp>
      <p:sp>
        <p:nvSpPr>
          <p:cNvPr id="19459" name="Rectangle 3"/>
          <p:cNvSpPr>
            <a:spLocks noGrp="1"/>
          </p:cNvSpPr>
          <p:nvPr>
            <p:ph idx="1"/>
          </p:nvPr>
        </p:nvSpPr>
        <p:spPr>
          <a:xfrm>
            <a:off x="323850" y="1773238"/>
            <a:ext cx="8424863" cy="4679950"/>
          </a:xfrm>
          <a:ln/>
        </p:spPr>
        <p:txBody>
          <a:bodyPr vert="horz" wrap="square" lIns="91440" tIns="45720" rIns="91440" bIns="45720" anchor="t"/>
          <a:p>
            <a:pPr eaLnBrk="1" hangingPunct="1"/>
            <a:r>
              <a:rPr lang="zh-CN" altLang="en-US" sz="3600" b="1" dirty="0">
                <a:latin typeface="方正姚体" panose="02010601030101010101" pitchFamily="2" charset="-122"/>
                <a:ea typeface="方正姚体" panose="02010601030101010101" pitchFamily="2" charset="-122"/>
              </a:rPr>
              <a:t>（一）大会取得重大成果</a:t>
            </a:r>
            <a:endParaRPr lang="en-US" altLang="zh-CN" sz="3600" b="1" dirty="0">
              <a:latin typeface="方正姚体" panose="02010601030101010101" pitchFamily="2" charset="-122"/>
              <a:ea typeface="方正姚体" panose="02010601030101010101" pitchFamily="2" charset="-122"/>
            </a:endParaRPr>
          </a:p>
          <a:p>
            <a:pPr eaLnBrk="1" hangingPunct="1"/>
            <a:r>
              <a:rPr lang="en-US" altLang="zh-CN" sz="3600" b="1" dirty="0">
                <a:latin typeface="方正姚体" panose="02010601030101010101" pitchFamily="2" charset="-122"/>
                <a:ea typeface="方正姚体" panose="02010601030101010101" pitchFamily="2" charset="-122"/>
              </a:rPr>
              <a:t>1.</a:t>
            </a:r>
            <a:r>
              <a:rPr lang="zh-CN" altLang="en-US" sz="3600" b="1" dirty="0">
                <a:latin typeface="方正姚体" panose="02010601030101010101" pitchFamily="2" charset="-122"/>
                <a:ea typeface="方正姚体" panose="02010601030101010101" pitchFamily="2" charset="-122"/>
              </a:rPr>
              <a:t>选举产生新一届党中央领导集体</a:t>
            </a:r>
            <a:endParaRPr lang="en-US" altLang="zh-CN" sz="3600" b="1" dirty="0">
              <a:latin typeface="方正姚体" panose="02010601030101010101" pitchFamily="2" charset="-122"/>
              <a:ea typeface="方正姚体" panose="02010601030101010101" pitchFamily="2" charset="-122"/>
            </a:endParaRPr>
          </a:p>
          <a:p>
            <a:pPr eaLnBrk="1" hangingPunct="1"/>
            <a:r>
              <a:rPr lang="en-US" altLang="zh-CN" sz="3600" b="1" dirty="0">
                <a:latin typeface="方正姚体" panose="02010601030101010101" pitchFamily="2" charset="-122"/>
                <a:ea typeface="方正姚体" panose="02010601030101010101" pitchFamily="2" charset="-122"/>
              </a:rPr>
              <a:t>2.</a:t>
            </a:r>
            <a:r>
              <a:rPr lang="zh-CN" altLang="en-US" sz="3600" b="1" dirty="0">
                <a:latin typeface="方正姚体" panose="02010601030101010101" pitchFamily="2" charset="-122"/>
                <a:ea typeface="方正姚体" panose="02010601030101010101" pitchFamily="2" charset="-122"/>
              </a:rPr>
              <a:t>通过党的十九大报告</a:t>
            </a:r>
            <a:endParaRPr lang="en-US" altLang="zh-CN" sz="3600" b="1" dirty="0">
              <a:latin typeface="方正姚体" panose="02010601030101010101" pitchFamily="2" charset="-122"/>
              <a:ea typeface="方正姚体" panose="02010601030101010101" pitchFamily="2" charset="-122"/>
            </a:endParaRPr>
          </a:p>
          <a:p>
            <a:pPr eaLnBrk="1" hangingPunct="1"/>
            <a:r>
              <a:rPr lang="en-US" altLang="zh-CN" sz="3600" b="1" dirty="0">
                <a:latin typeface="方正姚体" panose="02010601030101010101" pitchFamily="2" charset="-122"/>
                <a:ea typeface="方正姚体" panose="02010601030101010101" pitchFamily="2" charset="-122"/>
              </a:rPr>
              <a:t>3.</a:t>
            </a:r>
            <a:r>
              <a:rPr lang="zh-CN" altLang="en-US" sz="3600" b="1" dirty="0">
                <a:latin typeface="方正姚体" panose="02010601030101010101" pitchFamily="2" charset="-122"/>
                <a:ea typeface="方正姚体" panose="02010601030101010101" pitchFamily="2" charset="-122"/>
              </a:rPr>
              <a:t>通过中纪委的报告</a:t>
            </a:r>
            <a:endParaRPr lang="en-US" altLang="zh-CN" sz="3600" b="1" dirty="0">
              <a:latin typeface="方正姚体" panose="02010601030101010101" pitchFamily="2" charset="-122"/>
              <a:ea typeface="方正姚体" panose="02010601030101010101" pitchFamily="2" charset="-122"/>
            </a:endParaRPr>
          </a:p>
          <a:p>
            <a:pPr eaLnBrk="1" hangingPunct="1"/>
            <a:r>
              <a:rPr lang="en-US" altLang="zh-CN" sz="3600" b="1" dirty="0">
                <a:latin typeface="方正姚体" panose="02010601030101010101" pitchFamily="2" charset="-122"/>
                <a:ea typeface="方正姚体" panose="02010601030101010101" pitchFamily="2" charset="-122"/>
              </a:rPr>
              <a:t>4.</a:t>
            </a:r>
            <a:r>
              <a:rPr lang="zh-CN" altLang="en-US" sz="3600" b="1" dirty="0">
                <a:latin typeface="方正姚体" panose="02010601030101010101" pitchFamily="2" charset="-122"/>
                <a:ea typeface="方正姚体" panose="02010601030101010101" pitchFamily="2" charset="-122"/>
              </a:rPr>
              <a:t>通过修改党章的报告</a:t>
            </a:r>
            <a:endParaRPr lang="en-US" altLang="zh-CN" sz="3600" b="1" dirty="0">
              <a:latin typeface="方正姚体" panose="02010601030101010101" pitchFamily="2" charset="-122"/>
              <a:ea typeface="方正姚体" panose="02010601030101010101" pitchFamily="2" charset="-122"/>
            </a:endParaRPr>
          </a:p>
          <a:p>
            <a:pPr eaLnBrk="1" hangingPunct="1"/>
            <a:endParaRPr lang="en-US" altLang="zh-CN" sz="3600" b="1" dirty="0">
              <a:latin typeface="方正姚体" panose="02010601030101010101" pitchFamily="2" charset="-122"/>
              <a:ea typeface="方正姚体" panose="02010601030101010101" pitchFamily="2" charset="-122"/>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内容占位符 2"/>
          <p:cNvSpPr>
            <a:spLocks noGrp="1"/>
          </p:cNvSpPr>
          <p:nvPr>
            <p:ph idx="1"/>
          </p:nvPr>
        </p:nvSpPr>
        <p:spPr>
          <a:xfrm>
            <a:off x="0" y="0"/>
            <a:ext cx="9144000" cy="6786563"/>
          </a:xfrm>
          <a:ln/>
        </p:spPr>
        <p:txBody>
          <a:bodyPr vert="horz" wrap="square" lIns="91440" tIns="45720" rIns="91440" bIns="45720" anchor="t"/>
          <a:p>
            <a:pPr algn="ctr">
              <a:buNone/>
            </a:pPr>
            <a:endParaRPr lang="en-US" altLang="zh-CN" sz="2800" b="1" dirty="0">
              <a:latin typeface="黑体" panose="02010609060101010101" pitchFamily="49" charset="-122"/>
              <a:ea typeface="黑体" panose="02010609060101010101" pitchFamily="49" charset="-122"/>
            </a:endParaRPr>
          </a:p>
          <a:p>
            <a:pPr algn="ctr">
              <a:buNone/>
            </a:pPr>
            <a:r>
              <a:rPr lang="zh-CN" altLang="en-US" sz="2800" b="1" dirty="0">
                <a:latin typeface="黑体" panose="02010609060101010101" pitchFamily="49" charset="-122"/>
                <a:ea typeface="黑体" panose="02010609060101010101" pitchFamily="49" charset="-122"/>
              </a:rPr>
              <a:t>中国共产党第十九届中央委员会第一次全体会议公报</a:t>
            </a:r>
            <a:endParaRPr lang="zh-CN" altLang="en-US" sz="2800" b="1" dirty="0">
              <a:latin typeface="黑体" panose="02010609060101010101" pitchFamily="49" charset="-122"/>
              <a:ea typeface="黑体" panose="02010609060101010101" pitchFamily="49" charset="-122"/>
            </a:endParaRPr>
          </a:p>
          <a:p>
            <a:pPr algn="ctr">
              <a:buNone/>
            </a:pPr>
            <a:r>
              <a:rPr lang="zh-CN" altLang="en-US" sz="2000" b="1" dirty="0">
                <a:latin typeface="黑体" panose="02010609060101010101" pitchFamily="49" charset="-122"/>
                <a:ea typeface="黑体" panose="02010609060101010101" pitchFamily="49" charset="-122"/>
              </a:rPr>
              <a:t>（</a:t>
            </a:r>
            <a:r>
              <a:rPr lang="en-US" altLang="zh-CN" sz="2000" b="1" dirty="0">
                <a:latin typeface="黑体" panose="02010609060101010101" pitchFamily="49" charset="-122"/>
                <a:ea typeface="黑体" panose="02010609060101010101" pitchFamily="49" charset="-122"/>
              </a:rPr>
              <a:t>2017</a:t>
            </a:r>
            <a:r>
              <a:rPr lang="zh-CN" altLang="en-US" sz="2000" b="1" dirty="0">
                <a:latin typeface="黑体" panose="02010609060101010101" pitchFamily="49" charset="-122"/>
                <a:ea typeface="黑体" panose="02010609060101010101" pitchFamily="49" charset="-122"/>
              </a:rPr>
              <a:t>年</a:t>
            </a:r>
            <a:r>
              <a:rPr lang="en-US" altLang="zh-CN" sz="2000" b="1" dirty="0">
                <a:latin typeface="黑体" panose="02010609060101010101" pitchFamily="49" charset="-122"/>
                <a:ea typeface="黑体" panose="02010609060101010101" pitchFamily="49" charset="-122"/>
              </a:rPr>
              <a:t>10</a:t>
            </a:r>
            <a:r>
              <a:rPr lang="zh-CN" altLang="en-US" sz="2000" b="1" dirty="0">
                <a:latin typeface="黑体" panose="02010609060101010101" pitchFamily="49" charset="-122"/>
                <a:ea typeface="黑体" panose="02010609060101010101" pitchFamily="49" charset="-122"/>
              </a:rPr>
              <a:t>月</a:t>
            </a:r>
            <a:r>
              <a:rPr lang="en-US" altLang="zh-CN" sz="2000" b="1" dirty="0">
                <a:latin typeface="黑体" panose="02010609060101010101" pitchFamily="49" charset="-122"/>
                <a:ea typeface="黑体" panose="02010609060101010101" pitchFamily="49" charset="-122"/>
              </a:rPr>
              <a:t>25</a:t>
            </a:r>
            <a:r>
              <a:rPr lang="zh-CN" altLang="en-US" sz="2000" b="1" dirty="0">
                <a:latin typeface="黑体" panose="02010609060101010101" pitchFamily="49" charset="-122"/>
                <a:ea typeface="黑体" panose="02010609060101010101" pitchFamily="49" charset="-122"/>
              </a:rPr>
              <a:t>日中国共产党第十九届中央委员会第一次全体会议通过）</a:t>
            </a:r>
            <a:endParaRPr lang="zh-CN" altLang="en-US" sz="2000" b="1" dirty="0">
              <a:latin typeface="黑体" panose="02010609060101010101" pitchFamily="49" charset="-122"/>
              <a:ea typeface="黑体" panose="02010609060101010101" pitchFamily="49" charset="-122"/>
            </a:endParaRPr>
          </a:p>
          <a:p>
            <a:pPr algn="just">
              <a:buNone/>
            </a:pPr>
            <a:r>
              <a:rPr lang="zh-CN" altLang="en-US" sz="2400" dirty="0"/>
              <a:t>　　</a:t>
            </a:r>
            <a:endParaRPr lang="en-US" altLang="zh-CN" sz="2400" dirty="0"/>
          </a:p>
          <a:p>
            <a:pPr algn="just">
              <a:buNone/>
            </a:pPr>
            <a:r>
              <a:rPr lang="en-US" altLang="zh-CN" sz="2400" dirty="0"/>
              <a:t>        </a:t>
            </a:r>
            <a:r>
              <a:rPr lang="zh-CN" altLang="en-US" sz="2400" dirty="0"/>
              <a:t>中国共产党第十九届中央委员会第一次全体会议，于</a:t>
            </a:r>
            <a:r>
              <a:rPr lang="en-US" altLang="zh-CN" sz="2400" dirty="0"/>
              <a:t>2017</a:t>
            </a:r>
            <a:endParaRPr lang="en-US" altLang="zh-CN" sz="2400" dirty="0"/>
          </a:p>
          <a:p>
            <a:pPr algn="just">
              <a:buNone/>
            </a:pPr>
            <a:r>
              <a:rPr lang="zh-CN" altLang="en-US" sz="2400" dirty="0"/>
              <a:t>年</a:t>
            </a:r>
            <a:r>
              <a:rPr lang="en-US" altLang="zh-CN" sz="2400" dirty="0"/>
              <a:t>10</a:t>
            </a:r>
            <a:r>
              <a:rPr lang="zh-CN" altLang="en-US" sz="2400" dirty="0"/>
              <a:t>月</a:t>
            </a:r>
            <a:r>
              <a:rPr lang="en-US" altLang="zh-CN" sz="2400" dirty="0"/>
              <a:t>25</a:t>
            </a:r>
            <a:r>
              <a:rPr lang="zh-CN" altLang="en-US" sz="2400" dirty="0"/>
              <a:t>日在北京举行。</a:t>
            </a:r>
            <a:endParaRPr lang="en-US" altLang="zh-CN" sz="2400" dirty="0"/>
          </a:p>
          <a:p>
            <a:pPr algn="just">
              <a:buNone/>
            </a:pPr>
            <a:r>
              <a:rPr lang="zh-CN" altLang="en-US" sz="2400" dirty="0"/>
              <a:t>        出席全会的有中央委员</a:t>
            </a:r>
            <a:r>
              <a:rPr lang="en-US" altLang="zh-CN" sz="2400" dirty="0"/>
              <a:t>204</a:t>
            </a:r>
            <a:r>
              <a:rPr lang="zh-CN" altLang="en-US" sz="2400" dirty="0"/>
              <a:t>人，候补中央委员</a:t>
            </a:r>
            <a:r>
              <a:rPr lang="en-US" altLang="zh-CN" sz="2400" dirty="0"/>
              <a:t>172</a:t>
            </a:r>
            <a:r>
              <a:rPr lang="zh-CN" altLang="en-US" sz="2400" dirty="0"/>
              <a:t>人。中央</a:t>
            </a:r>
            <a:endParaRPr lang="en-US" altLang="zh-CN" sz="2400" dirty="0"/>
          </a:p>
          <a:p>
            <a:pPr algn="just">
              <a:buNone/>
            </a:pPr>
            <a:r>
              <a:rPr lang="zh-CN" altLang="en-US" sz="2400" dirty="0"/>
              <a:t>纪律检查委员会委员列席会议。</a:t>
            </a:r>
            <a:endParaRPr lang="en-US" altLang="zh-CN" sz="2400" dirty="0"/>
          </a:p>
          <a:p>
            <a:pPr algn="just">
              <a:buNone/>
            </a:pPr>
            <a:r>
              <a:rPr lang="zh-CN" altLang="en-US" sz="2400" dirty="0"/>
              <a:t>        习近平同志主持会议并在当选中共中央委员会总书记后作</a:t>
            </a:r>
            <a:endParaRPr lang="en-US" altLang="zh-CN" sz="2400" dirty="0"/>
          </a:p>
          <a:p>
            <a:pPr algn="just">
              <a:buNone/>
            </a:pPr>
            <a:r>
              <a:rPr lang="zh-CN" altLang="en-US" sz="2400" dirty="0"/>
              <a:t>了重要讲话。</a:t>
            </a:r>
            <a:endParaRPr lang="en-US" altLang="zh-CN" sz="2400" dirty="0"/>
          </a:p>
          <a:p>
            <a:pPr algn="just">
              <a:buNone/>
            </a:pPr>
            <a:r>
              <a:rPr lang="en-US" altLang="zh-CN" sz="2400" dirty="0"/>
              <a:t>        </a:t>
            </a:r>
            <a:r>
              <a:rPr lang="zh-CN" altLang="en-US" sz="2400" dirty="0"/>
              <a:t>全会选举了中央政治局委员、中央政治局常务委员会委员</a:t>
            </a:r>
            <a:endParaRPr lang="en-US" altLang="zh-CN" sz="2400" dirty="0"/>
          </a:p>
          <a:p>
            <a:pPr algn="just">
              <a:buNone/>
            </a:pPr>
            <a:r>
              <a:rPr lang="zh-CN" altLang="en-US" sz="2400" dirty="0"/>
              <a:t>、中央委员会总书记；根据中央政治局常务委员会的提名，通</a:t>
            </a:r>
            <a:endParaRPr lang="en-US" altLang="zh-CN" sz="2400" dirty="0"/>
          </a:p>
          <a:p>
            <a:pPr algn="just">
              <a:buNone/>
            </a:pPr>
            <a:r>
              <a:rPr lang="zh-CN" altLang="en-US" sz="2400" dirty="0"/>
              <a:t>过了中央书记处成员，决定了中央军事委员会组成人员；批准</a:t>
            </a:r>
            <a:endParaRPr lang="en-US" altLang="zh-CN" sz="2400" dirty="0"/>
          </a:p>
          <a:p>
            <a:pPr algn="just">
              <a:buNone/>
            </a:pPr>
            <a:r>
              <a:rPr lang="zh-CN" altLang="en-US" sz="2400" dirty="0"/>
              <a:t>了十九届中央纪律检查委员会第一次全体会议选举产生的书记</a:t>
            </a:r>
            <a:endParaRPr lang="en-US" altLang="zh-CN" sz="2400" dirty="0"/>
          </a:p>
          <a:p>
            <a:pPr algn="just">
              <a:buNone/>
            </a:pPr>
            <a:r>
              <a:rPr lang="zh-CN" altLang="en-US" sz="2400" dirty="0"/>
              <a:t>、副书记和常务委员会委员人选。</a:t>
            </a:r>
            <a:endParaRPr lang="zh-CN" altLang="en-US"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标题 1"/>
          <p:cNvSpPr>
            <a:spLocks noGrp="1"/>
          </p:cNvSpPr>
          <p:nvPr>
            <p:ph type="title"/>
          </p:nvPr>
        </p:nvSpPr>
        <p:spPr>
          <a:ln/>
        </p:spPr>
        <p:txBody>
          <a:bodyPr vert="horz" wrap="square" lIns="92075" tIns="46038" rIns="92075" bIns="46038" anchor="ctr"/>
          <a:p>
            <a:r>
              <a:rPr lang="zh-CN" altLang="en-US" b="1" dirty="0">
                <a:solidFill>
                  <a:srgbClr val="FFFF00"/>
                </a:solidFill>
                <a:effectLst/>
                <a:latin typeface="黑体" panose="02010609060101010101" pitchFamily="49" charset="-122"/>
                <a:ea typeface="黑体" panose="02010609060101010101" pitchFamily="49" charset="-122"/>
              </a:rPr>
              <a:t>（二）十九大报告框架</a:t>
            </a:r>
            <a:endParaRPr lang="zh-CN" altLang="en-US" b="1" dirty="0">
              <a:solidFill>
                <a:srgbClr val="FFFF00"/>
              </a:solidFill>
              <a:effectLst/>
              <a:latin typeface="黑体" panose="02010609060101010101" pitchFamily="49" charset="-122"/>
              <a:ea typeface="黑体" panose="02010609060101010101" pitchFamily="49" charset="-122"/>
            </a:endParaRPr>
          </a:p>
        </p:txBody>
      </p:sp>
      <p:sp>
        <p:nvSpPr>
          <p:cNvPr id="21507" name="内容占位符 2"/>
          <p:cNvSpPr>
            <a:spLocks noGrp="1"/>
          </p:cNvSpPr>
          <p:nvPr>
            <p:ph idx="1"/>
          </p:nvPr>
        </p:nvSpPr>
        <p:spPr>
          <a:ln/>
        </p:spPr>
        <p:txBody>
          <a:bodyPr vert="horz" wrap="square" lIns="91440" tIns="45720" rIns="91440" bIns="45720" anchor="t"/>
          <a:p>
            <a:pPr eaLnBrk="1" hangingPunct="1">
              <a:buClr>
                <a:srgbClr val="3366FF"/>
              </a:buClr>
            </a:pPr>
            <a:r>
              <a:rPr lang="en-US" altLang="zh-CN" sz="3600" b="1" dirty="0">
                <a:solidFill>
                  <a:srgbClr val="FFFFFF"/>
                </a:solidFill>
                <a:latin typeface="黑体" panose="02010609060101010101" pitchFamily="49" charset="-122"/>
                <a:ea typeface="黑体" panose="02010609060101010101" pitchFamily="49" charset="-122"/>
              </a:rPr>
              <a:t>1</a:t>
            </a:r>
            <a:r>
              <a:rPr lang="zh-CN" altLang="en-US" sz="3600" b="1" dirty="0">
                <a:solidFill>
                  <a:srgbClr val="FFFFFF"/>
                </a:solidFill>
                <a:latin typeface="黑体" panose="02010609060101010101" pitchFamily="49" charset="-122"/>
                <a:ea typeface="黑体" panose="02010609060101010101" pitchFamily="49" charset="-122"/>
              </a:rPr>
              <a:t>、明确大会主题</a:t>
            </a:r>
            <a:endParaRPr lang="en-US" altLang="zh-CN" sz="3600" b="1" dirty="0">
              <a:solidFill>
                <a:srgbClr val="FFFFFF"/>
              </a:solidFill>
              <a:latin typeface="黑体" panose="02010609060101010101" pitchFamily="49" charset="-122"/>
              <a:ea typeface="黑体" panose="02010609060101010101" pitchFamily="49" charset="-122"/>
            </a:endParaRPr>
          </a:p>
          <a:p>
            <a:pPr eaLnBrk="1" hangingPunct="1">
              <a:buClr>
                <a:srgbClr val="3366FF"/>
              </a:buClr>
            </a:pPr>
            <a:r>
              <a:rPr lang="zh-CN" altLang="en-US" sz="3600" b="1" dirty="0">
                <a:solidFill>
                  <a:srgbClr val="FFFFFF"/>
                </a:solidFill>
                <a:latin typeface="黑体" panose="02010609060101010101" pitchFamily="49" charset="-122"/>
                <a:ea typeface="黑体" panose="02010609060101010101" pitchFamily="49" charset="-122"/>
              </a:rPr>
              <a:t>    </a:t>
            </a:r>
            <a:r>
              <a:rPr lang="zh-CN" altLang="en-US" sz="3600" b="1" dirty="0">
                <a:solidFill>
                  <a:srgbClr val="FFFF00"/>
                </a:solidFill>
                <a:latin typeface="方正姚体" panose="02010601030101010101" pitchFamily="2" charset="-122"/>
                <a:ea typeface="方正姚体" panose="02010601030101010101" pitchFamily="2" charset="-122"/>
              </a:rPr>
              <a:t>不忘初心，牢记使命</a:t>
            </a:r>
            <a:r>
              <a:rPr lang="zh-CN" altLang="en-US" sz="3600" b="1" dirty="0">
                <a:solidFill>
                  <a:srgbClr val="FFFFFF"/>
                </a:solidFill>
                <a:latin typeface="方正姚体" panose="02010601030101010101" pitchFamily="2" charset="-122"/>
                <a:ea typeface="方正姚体" panose="02010601030101010101" pitchFamily="2" charset="-122"/>
              </a:rPr>
              <a:t>，高举中国特色社会主义伟大旗帜，决胜全面建成小康社会，夺取</a:t>
            </a:r>
            <a:r>
              <a:rPr lang="zh-CN" altLang="en-US" sz="3600" b="1" dirty="0">
                <a:solidFill>
                  <a:srgbClr val="FFFF00"/>
                </a:solidFill>
                <a:latin typeface="方正姚体" panose="02010601030101010101" pitchFamily="2" charset="-122"/>
                <a:ea typeface="方正姚体" panose="02010601030101010101" pitchFamily="2" charset="-122"/>
              </a:rPr>
              <a:t>新时代中国特色社会主义伟大</a:t>
            </a:r>
            <a:r>
              <a:rPr lang="zh-CN" altLang="en-US" sz="3600" b="1" dirty="0">
                <a:solidFill>
                  <a:srgbClr val="FFFFFF"/>
                </a:solidFill>
                <a:latin typeface="方正姚体" panose="02010601030101010101" pitchFamily="2" charset="-122"/>
                <a:ea typeface="方正姚体" panose="02010601030101010101" pitchFamily="2" charset="-122"/>
              </a:rPr>
              <a:t>胜利，为实现中华民族伟大复兴的</a:t>
            </a:r>
            <a:r>
              <a:rPr lang="zh-CN" altLang="en-US" sz="3600" b="1" dirty="0">
                <a:solidFill>
                  <a:srgbClr val="FFFF00"/>
                </a:solidFill>
                <a:latin typeface="方正姚体" panose="02010601030101010101" pitchFamily="2" charset="-122"/>
                <a:ea typeface="方正姚体" panose="02010601030101010101" pitchFamily="2" charset="-122"/>
              </a:rPr>
              <a:t>中国梦</a:t>
            </a:r>
            <a:r>
              <a:rPr lang="zh-CN" altLang="en-US" sz="3600" b="1" dirty="0">
                <a:solidFill>
                  <a:srgbClr val="FFFFFF"/>
                </a:solidFill>
                <a:latin typeface="方正姚体" panose="02010601030101010101" pitchFamily="2" charset="-122"/>
                <a:ea typeface="方正姚体" panose="02010601030101010101" pitchFamily="2" charset="-122"/>
              </a:rPr>
              <a:t>不懈奋斗。</a:t>
            </a:r>
            <a:endParaRPr lang="en-US" altLang="zh-CN" sz="3600" b="1" dirty="0">
              <a:solidFill>
                <a:srgbClr val="FFFFFF"/>
              </a:solidFill>
              <a:latin typeface="方正姚体" panose="02010601030101010101" pitchFamily="2" charset="-122"/>
              <a:ea typeface="方正姚体" panose="02010601030101010101" pitchFamily="2" charset="-122"/>
            </a:endParaRPr>
          </a:p>
          <a:p>
            <a:endParaRPr lang="zh-CN" altLang="en-US"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内容占位符 2"/>
          <p:cNvSpPr>
            <a:spLocks noGrp="1"/>
          </p:cNvSpPr>
          <p:nvPr>
            <p:ph idx="1"/>
          </p:nvPr>
        </p:nvSpPr>
        <p:spPr>
          <a:xfrm>
            <a:off x="714375" y="1143000"/>
            <a:ext cx="8072438" cy="5286375"/>
          </a:xfrm>
          <a:ln/>
        </p:spPr>
        <p:txBody>
          <a:bodyPr vert="horz" wrap="square" lIns="91440" tIns="45720" rIns="91440" bIns="45720" anchor="t"/>
          <a:p>
            <a:r>
              <a:rPr lang="zh-CN" altLang="en-US" dirty="0"/>
              <a:t>不忘初心，牢记使命</a:t>
            </a:r>
            <a:r>
              <a:rPr lang="en-US" altLang="zh-CN" dirty="0"/>
              <a:t>——</a:t>
            </a:r>
            <a:r>
              <a:rPr lang="zh-CN" altLang="en-US" dirty="0"/>
              <a:t>为中国人民谋幸福，为中华民族谋复兴。</a:t>
            </a:r>
            <a:endParaRPr lang="en-US" altLang="zh-CN" dirty="0"/>
          </a:p>
          <a:p>
            <a:r>
              <a:rPr lang="zh-CN" altLang="en-US" dirty="0"/>
              <a:t>中国特色社会主义旗帜</a:t>
            </a:r>
            <a:r>
              <a:rPr lang="en-US" altLang="zh-CN" dirty="0"/>
              <a:t>——</a:t>
            </a:r>
            <a:r>
              <a:rPr lang="zh-CN" altLang="en-US" dirty="0"/>
              <a:t>既不走封闭僵化的老路，也不走改旗易帜的邪路。</a:t>
            </a:r>
            <a:endParaRPr lang="en-US" altLang="zh-CN" dirty="0"/>
          </a:p>
          <a:p>
            <a:r>
              <a:rPr lang="zh-CN" altLang="en-US" dirty="0"/>
              <a:t>决胜全面建成小康社会</a:t>
            </a:r>
            <a:r>
              <a:rPr lang="en-US" altLang="zh-CN" dirty="0"/>
              <a:t>——</a:t>
            </a:r>
            <a:r>
              <a:rPr lang="zh-CN" altLang="en-US" dirty="0"/>
              <a:t>冲锋号，总动员。</a:t>
            </a:r>
            <a:endParaRPr lang="en-US" altLang="zh-CN" dirty="0"/>
          </a:p>
          <a:p>
            <a:r>
              <a:rPr lang="zh-CN" altLang="en-US" dirty="0"/>
              <a:t>夺取新胜利，实现中国梦</a:t>
            </a:r>
            <a:r>
              <a:rPr lang="en-US" altLang="zh-CN" dirty="0"/>
              <a:t>——</a:t>
            </a:r>
            <a:r>
              <a:rPr lang="zh-CN" altLang="en-US" dirty="0"/>
              <a:t>更高目标。</a:t>
            </a:r>
            <a:endParaRPr lang="en-US" altLang="zh-CN" dirty="0"/>
          </a:p>
          <a:p>
            <a:endParaRPr lang="zh-CN" altLang="en-US"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2</a:t>
            </a:r>
            <a:r>
              <a:rPr kumimoji="0" lang="zh-CN" altLang="en-US" sz="4400" b="0"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、报告分十三个部分</a:t>
            </a:r>
            <a:endParaRPr kumimoji="0" lang="zh-CN" altLang="en-US" sz="4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23555" name="内容占位符 2"/>
          <p:cNvSpPr>
            <a:spLocks noGrp="1"/>
          </p:cNvSpPr>
          <p:nvPr>
            <p:ph idx="1"/>
          </p:nvPr>
        </p:nvSpPr>
        <p:spPr>
          <a:xfrm>
            <a:off x="107950" y="1981200"/>
            <a:ext cx="8928100" cy="4114800"/>
          </a:xfrm>
          <a:ln/>
        </p:spPr>
        <p:txBody>
          <a:bodyPr vert="horz" wrap="square" lIns="91440" tIns="45720" rIns="91440" bIns="45720" anchor="t"/>
          <a:p>
            <a:r>
              <a:rPr lang="zh-CN" altLang="en-US" dirty="0">
                <a:solidFill>
                  <a:srgbClr val="FFFF00"/>
                </a:solidFill>
                <a:latin typeface="黑体" panose="02010609060101010101" pitchFamily="49" charset="-122"/>
                <a:ea typeface="黑体" panose="02010609060101010101" pitchFamily="49" charset="-122"/>
              </a:rPr>
              <a:t>总分结构</a:t>
            </a:r>
            <a:endParaRPr lang="en-US" altLang="zh-CN" dirty="0">
              <a:solidFill>
                <a:srgbClr val="FFFF00"/>
              </a:solidFill>
              <a:latin typeface="黑体" panose="02010609060101010101" pitchFamily="49" charset="-122"/>
              <a:ea typeface="黑体" panose="02010609060101010101" pitchFamily="49" charset="-122"/>
            </a:endParaRPr>
          </a:p>
          <a:p>
            <a:r>
              <a:rPr lang="zh-CN" altLang="en-US" dirty="0">
                <a:solidFill>
                  <a:srgbClr val="FFFF00"/>
                </a:solidFill>
                <a:latin typeface="黑体" panose="02010609060101010101" pitchFamily="49" charset="-122"/>
                <a:ea typeface="黑体" panose="02010609060101010101" pitchFamily="49" charset="-122"/>
              </a:rPr>
              <a:t>总：</a:t>
            </a:r>
            <a:endParaRPr lang="en-US" altLang="zh-CN" dirty="0">
              <a:solidFill>
                <a:srgbClr val="FFFF00"/>
              </a:solidFill>
              <a:latin typeface="黑体" panose="02010609060101010101" pitchFamily="49" charset="-122"/>
              <a:ea typeface="黑体" panose="02010609060101010101" pitchFamily="49" charset="-122"/>
            </a:endParaRPr>
          </a:p>
          <a:p>
            <a:r>
              <a:rPr lang="zh-CN" altLang="en-US" dirty="0"/>
              <a:t>第一部分：回顾五年工作提出新方位、新矛盾</a:t>
            </a:r>
            <a:endParaRPr lang="en-US" altLang="zh-CN" dirty="0"/>
          </a:p>
          <a:p>
            <a:r>
              <a:rPr lang="zh-CN" altLang="en-US" dirty="0"/>
              <a:t>第二部分：新时代新使命</a:t>
            </a:r>
            <a:endParaRPr lang="en-US" altLang="zh-CN" dirty="0"/>
          </a:p>
          <a:p>
            <a:r>
              <a:rPr lang="zh-CN" altLang="en-US" dirty="0"/>
              <a:t>第三部分：新思想新方略</a:t>
            </a:r>
            <a:endParaRPr lang="en-US" altLang="zh-CN" dirty="0"/>
          </a:p>
          <a:p>
            <a:r>
              <a:rPr lang="zh-CN" altLang="en-US" dirty="0"/>
              <a:t>第四部分：新时代战略新安排</a:t>
            </a:r>
            <a:endParaRPr lang="en-US" altLang="zh-CN" dirty="0"/>
          </a:p>
          <a:p>
            <a:endParaRPr lang="zh-CN" alt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3" name="内容占位符 2"/>
          <p:cNvSpPr>
            <a:spLocks noGrp="1"/>
          </p:cNvSpPr>
          <p:nvPr>
            <p:ph idx="1"/>
          </p:nvPr>
        </p:nvSpPr>
        <p:spPr>
          <a:xfrm>
            <a:off x="0" y="0"/>
            <a:ext cx="9144000" cy="6715125"/>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分：</a:t>
            </a: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（“五位一体”</a:t>
            </a:r>
            <a:r>
              <a:rPr kumimoji="0" lang="en-US" altLang="zh-CN"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a:t>
            </a: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军队</a:t>
            </a:r>
            <a:r>
              <a:rPr kumimoji="0" lang="en-US" altLang="zh-CN"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a:t>
            </a: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统一</a:t>
            </a:r>
            <a:r>
              <a:rPr kumimoji="0" lang="en-US" altLang="zh-CN"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a:t>
            </a: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外交</a:t>
            </a:r>
            <a:r>
              <a:rPr kumimoji="0" lang="en-US" altLang="zh-CN"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a:t>
            </a: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Wingdings" panose="05000000000000000000" pitchFamily="2" charset="2"/>
              </a:rPr>
              <a:t>党建）</a:t>
            </a:r>
            <a:endParaRPr kumimoji="0" lang="en-US" altLang="zh-CN"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五：贯彻新发展理念、建立现代经济体系</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六：健全制度体系，发展社会主义民主政治</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七：坚定文化自信，推动文化繁荣兴盛</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八：提高改善民生水平，加强创新社会治理</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九：加快生态文明体制改革，建美丽中国</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十：走中国特色强军之路，全面推进现代化</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十一：坚持“一国两制”，推进祖国统一</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十二：坚持和平发展道路，建构人类命运共同体</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十三：坚定不移全面从严治党，不断提高党的执政本领</a:t>
            </a:r>
            <a:endParaRPr kumimoji="0" lang="en-US" altLang="zh-CN" sz="3200" b="0"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endPar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25603" name="内容占位符 2"/>
          <p:cNvSpPr>
            <a:spLocks noGrp="1"/>
          </p:cNvSpPr>
          <p:nvPr>
            <p:ph idx="1"/>
          </p:nvPr>
        </p:nvSpPr>
        <p:spPr>
          <a:ln/>
        </p:spPr>
        <p:txBody>
          <a:bodyPr vert="horz" wrap="square" lIns="91440" tIns="45720" rIns="91440" bIns="45720" anchor="t"/>
          <a:p>
            <a:endParaRPr lang="zh-CN" altLang="en-US" dirty="0"/>
          </a:p>
        </p:txBody>
      </p:sp>
      <p:pic>
        <p:nvPicPr>
          <p:cNvPr id="25604" name="Picture 2"/>
          <p:cNvPicPr>
            <a:picLocks noChangeAspect="1"/>
          </p:cNvPicPr>
          <p:nvPr/>
        </p:nvPicPr>
        <p:blipFill>
          <a:blip r:embed="rId1"/>
          <a:stretch>
            <a:fillRect/>
          </a:stretch>
        </p:blipFill>
        <p:spPr>
          <a:xfrm>
            <a:off x="23813" y="0"/>
            <a:ext cx="9320212" cy="6870700"/>
          </a:xfrm>
          <a:prstGeom prst="rect">
            <a:avLst/>
          </a:prstGeom>
          <a:noFill/>
          <a:ln w="9525">
            <a:noFill/>
          </a:ln>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二、十九大新观点、新论断</a:t>
            </a:r>
            <a:endParaRPr kumimoji="0" lang="zh-CN" altLang="en-US" sz="4400" b="1" i="0" u="none" strike="noStrike" kern="0" cap="none" spc="0" normalizeH="0" baseline="0" noProof="0" dirty="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26627" name="内容占位符 2"/>
          <p:cNvSpPr>
            <a:spLocks noGrp="1"/>
          </p:cNvSpPr>
          <p:nvPr>
            <p:ph idx="1"/>
          </p:nvPr>
        </p:nvSpPr>
        <p:spPr>
          <a:xfrm>
            <a:off x="107950" y="1981200"/>
            <a:ext cx="9036050" cy="4760913"/>
          </a:xfrm>
          <a:ln/>
        </p:spPr>
        <p:txBody>
          <a:bodyPr vert="horz" wrap="square" lIns="91440" tIns="45720" rIns="91440" bIns="45720" anchor="t"/>
          <a:p>
            <a:pPr marL="0" indent="0" algn="ctr">
              <a:buNone/>
            </a:pPr>
            <a:r>
              <a:rPr lang="zh-CN" altLang="en-US" dirty="0">
                <a:solidFill>
                  <a:srgbClr val="FFFF00"/>
                </a:solidFill>
                <a:latin typeface="黑体" panose="02010609060101010101" pitchFamily="49" charset="-122"/>
                <a:ea typeface="黑体" panose="02010609060101010101" pitchFamily="49" charset="-122"/>
              </a:rPr>
              <a:t>第一部分：</a:t>
            </a:r>
            <a:r>
              <a:rPr lang="zh-CN" altLang="en-US" b="1" dirty="0">
                <a:solidFill>
                  <a:srgbClr val="FFFF00"/>
                </a:solidFill>
                <a:latin typeface="黑体" panose="02010609060101010101" pitchFamily="49" charset="-122"/>
                <a:ea typeface="黑体" panose="02010609060101010101" pitchFamily="49" charset="-122"/>
              </a:rPr>
              <a:t>新成就、新时代、新矛盾</a:t>
            </a:r>
            <a:endParaRPr lang="en-US" altLang="zh-CN" b="1" dirty="0">
              <a:solidFill>
                <a:srgbClr val="FFFF00"/>
              </a:solidFill>
              <a:latin typeface="黑体" panose="02010609060101010101" pitchFamily="49" charset="-122"/>
              <a:ea typeface="黑体" panose="02010609060101010101" pitchFamily="49" charset="-122"/>
            </a:endParaRPr>
          </a:p>
          <a:p>
            <a:pPr marL="0" indent="0">
              <a:buNone/>
            </a:pPr>
            <a:endParaRPr lang="en-US" altLang="zh-CN" dirty="0"/>
          </a:p>
          <a:p>
            <a:pPr marL="0" indent="0" algn="just">
              <a:buNone/>
            </a:pPr>
            <a:r>
              <a:rPr lang="zh-CN" altLang="en-US" sz="2800" dirty="0"/>
              <a:t>        十八大以来的五年，是党和国家发展进程中</a:t>
            </a:r>
            <a:r>
              <a:rPr lang="zh-CN" altLang="en-US" sz="2800" b="1" dirty="0">
                <a:solidFill>
                  <a:srgbClr val="FFFF00"/>
                </a:solidFill>
              </a:rPr>
              <a:t>极不平凡</a:t>
            </a:r>
            <a:r>
              <a:rPr lang="zh-CN" altLang="en-US" sz="2800" dirty="0"/>
              <a:t>的五年。面对世界经济复苏乏力、局部冲突和动荡频发、全球性问题加剧的外部环境，面对我国经济发展进入新常态等一系列深刻变化，我们坚持稳中求进工作总基调，迎难而上，开拓进取，取得了改革开放和社会主义现代化建设的</a:t>
            </a:r>
            <a:r>
              <a:rPr lang="zh-CN" altLang="en-US" sz="2800" b="1" dirty="0">
                <a:solidFill>
                  <a:srgbClr val="FFFF00"/>
                </a:solidFill>
              </a:rPr>
              <a:t>历史性成就。</a:t>
            </a:r>
            <a:endParaRPr lang="en-US" altLang="zh-CN" sz="2800" b="1" dirty="0">
              <a:solidFill>
                <a:srgbClr val="FFFF00"/>
              </a:solidFill>
              <a:latin typeface="黑体" panose="02010609060101010101" pitchFamily="49" charset="-122"/>
              <a:ea typeface="黑体" panose="02010609060101010101" pitchFamily="49" charset="-122"/>
            </a:endParaRPr>
          </a:p>
          <a:p>
            <a:pPr marL="0" indent="0">
              <a:buNone/>
            </a:pPr>
            <a:endParaRPr lang="zh-CN" altLang="en-US" b="1" dirty="0">
              <a:solidFill>
                <a:srgbClr val="FFFF0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7650" name="图片 1"/>
          <p:cNvPicPr>
            <a:picLocks noChangeAspect="1"/>
          </p:cNvPicPr>
          <p:nvPr/>
        </p:nvPicPr>
        <p:blipFill>
          <a:blip r:embed="rId1"/>
          <a:srcRect r="64047" b="66727"/>
          <a:stretch>
            <a:fillRect/>
          </a:stretch>
        </p:blipFill>
        <p:spPr>
          <a:xfrm>
            <a:off x="1588" y="0"/>
            <a:ext cx="1327150" cy="819150"/>
          </a:xfrm>
          <a:prstGeom prst="rect">
            <a:avLst/>
          </a:prstGeom>
          <a:noFill/>
          <a:ln w="9525">
            <a:noFill/>
          </a:ln>
        </p:spPr>
      </p:pic>
      <p:graphicFrame>
        <p:nvGraphicFramePr>
          <p:cNvPr id="23" name="图示 22"/>
          <p:cNvGraphicFramePr/>
          <p:nvPr/>
        </p:nvGraphicFramePr>
        <p:xfrm>
          <a:off x="0" y="1000108"/>
          <a:ext cx="9144000" cy="58578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652" name="文本框 5"/>
          <p:cNvSpPr txBox="1"/>
          <p:nvPr/>
        </p:nvSpPr>
        <p:spPr>
          <a:xfrm>
            <a:off x="1143000" y="357188"/>
            <a:ext cx="7315200" cy="708025"/>
          </a:xfrm>
          <a:prstGeom prst="rect">
            <a:avLst/>
          </a:prstGeom>
          <a:noFill/>
          <a:ln w="9525">
            <a:noFill/>
          </a:ln>
        </p:spPr>
        <p:txBody>
          <a:bodyPr wrap="none">
            <a:spAutoFit/>
          </a:bodyPr>
          <a:p>
            <a:r>
              <a:rPr lang="en-US" altLang="zh-CN" sz="4000" dirty="0">
                <a:solidFill>
                  <a:srgbClr val="FFFF00"/>
                </a:solidFill>
                <a:latin typeface="微软雅黑" panose="020B0503020204020204" pitchFamily="34" charset="-122"/>
                <a:ea typeface="微软雅黑" panose="020B0503020204020204" pitchFamily="34" charset="-122"/>
              </a:rPr>
              <a:t>1.</a:t>
            </a:r>
            <a:r>
              <a:rPr lang="zh-CN" altLang="en-US" sz="4000" dirty="0">
                <a:solidFill>
                  <a:srgbClr val="FFFF00"/>
                </a:solidFill>
                <a:latin typeface="微软雅黑" panose="020B0503020204020204" pitchFamily="34" charset="-122"/>
                <a:ea typeface="微软雅黑" panose="020B0503020204020204" pitchFamily="34" charset="-122"/>
              </a:rPr>
              <a:t>新成就：十个方面的重大成就</a:t>
            </a:r>
            <a:endParaRPr lang="zh-CN" altLang="en-US" sz="4000"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Rectangle 3"/>
          <p:cNvSpPr>
            <a:spLocks noGrp="1"/>
          </p:cNvSpPr>
          <p:nvPr>
            <p:ph idx="1"/>
          </p:nvPr>
        </p:nvSpPr>
        <p:spPr>
          <a:xfrm>
            <a:off x="3481388" y="336550"/>
            <a:ext cx="5305425" cy="5789613"/>
          </a:xfrm>
          <a:ln/>
        </p:spPr>
        <p:txBody>
          <a:bodyPr vert="horz" wrap="square" lIns="91440" tIns="45720" rIns="91440" bIns="45720" anchor="t"/>
          <a:p>
            <a:pPr marL="0" indent="0" algn="just">
              <a:lnSpc>
                <a:spcPct val="150000"/>
              </a:lnSpc>
              <a:spcBef>
                <a:spcPct val="0"/>
              </a:spcBef>
              <a:buNone/>
            </a:pPr>
            <a:r>
              <a:rPr lang="en-US" altLang="zh-CN" sz="2400" b="1" dirty="0">
                <a:latin typeface="黑体" panose="02010609060101010101" pitchFamily="49" charset="-122"/>
              </a:rPr>
              <a:t>  </a:t>
            </a:r>
            <a:r>
              <a:rPr lang="en-US" altLang="zh-CN" sz="2800" b="1" dirty="0">
                <a:latin typeface="黑体" panose="02010609060101010101" pitchFamily="49" charset="-122"/>
              </a:rPr>
              <a:t> </a:t>
            </a:r>
            <a:r>
              <a:rPr lang="zh-CN" altLang="en-US" sz="2800" b="1" dirty="0">
                <a:latin typeface="黑体" panose="02010609060101010101" pitchFamily="49" charset="-122"/>
              </a:rPr>
              <a:t>十八大以来，中共坚决铲除政治腐败和经济腐败相互交织的利益集团，严肃查处周永康、薄熙来、郭伯雄、徐才厚、孙政才、令计划等严重违纪违法案件。共立案审查省军级以上党员干部及其他中管干部440人，其中中央委员、候补中央委员43人，中央纪委委员9人。  </a:t>
            </a:r>
            <a:r>
              <a:rPr lang="zh-CN" altLang="en-US" sz="1800" b="1" dirty="0">
                <a:latin typeface="黑体" panose="02010609060101010101" pitchFamily="49" charset="-122"/>
              </a:rPr>
              <a:t>     </a:t>
            </a:r>
            <a:r>
              <a:rPr lang="zh-CN" altLang="en-US" sz="1600" b="1" dirty="0">
                <a:latin typeface="黑体" panose="02010609060101010101" pitchFamily="49" charset="-122"/>
              </a:rPr>
              <a:t>      </a:t>
            </a:r>
            <a:endParaRPr lang="zh-CN" altLang="en-US" sz="1400" b="1" dirty="0">
              <a:latin typeface="黑体" panose="02010609060101010101" pitchFamily="49" charset="-122"/>
            </a:endParaRPr>
          </a:p>
        </p:txBody>
      </p:sp>
      <p:pic>
        <p:nvPicPr>
          <p:cNvPr id="28675" name="图片 1"/>
          <p:cNvPicPr>
            <a:picLocks noChangeAspect="1"/>
          </p:cNvPicPr>
          <p:nvPr/>
        </p:nvPicPr>
        <p:blipFill>
          <a:blip r:embed="rId1"/>
          <a:stretch>
            <a:fillRect/>
          </a:stretch>
        </p:blipFill>
        <p:spPr>
          <a:xfrm>
            <a:off x="506413" y="989013"/>
            <a:ext cx="2817812" cy="3876675"/>
          </a:xfrm>
          <a:prstGeom prst="rect">
            <a:avLst/>
          </a:prstGeom>
          <a:noFill/>
          <a:ln w="9525">
            <a:noFill/>
          </a:ln>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9698" name="Rectangle 3"/>
          <p:cNvSpPr>
            <a:spLocks noGrp="1"/>
          </p:cNvSpPr>
          <p:nvPr>
            <p:ph idx="1"/>
          </p:nvPr>
        </p:nvSpPr>
        <p:spPr>
          <a:xfrm>
            <a:off x="142875" y="142875"/>
            <a:ext cx="8786813" cy="6357938"/>
          </a:xfrm>
          <a:ln/>
        </p:spPr>
        <p:txBody>
          <a:bodyPr vert="horz" wrap="square" lIns="91440" tIns="45720" rIns="91440" bIns="45720" anchor="t"/>
          <a:p>
            <a:pPr marL="0" indent="0">
              <a:lnSpc>
                <a:spcPct val="150000"/>
              </a:lnSpc>
              <a:spcBef>
                <a:spcPct val="0"/>
              </a:spcBef>
              <a:buNone/>
            </a:pPr>
            <a:r>
              <a:rPr lang="en-US" altLang="zh-CN" sz="2400" b="1" dirty="0">
                <a:solidFill>
                  <a:srgbClr val="0000CC"/>
                </a:solidFill>
                <a:latin typeface="黑体" panose="02010609060101010101" pitchFamily="49" charset="-122"/>
              </a:rPr>
              <a:t>  </a:t>
            </a:r>
            <a:r>
              <a:rPr lang="en-US" altLang="zh-CN" sz="2800" b="1" dirty="0">
                <a:solidFill>
                  <a:srgbClr val="0000CC"/>
                </a:solidFill>
                <a:latin typeface="黑体" panose="02010609060101010101" pitchFamily="49" charset="-122"/>
              </a:rPr>
              <a:t>  </a:t>
            </a:r>
            <a:r>
              <a:rPr lang="zh-CN" altLang="en-US" sz="2800" b="1" dirty="0">
                <a:latin typeface="黑体" panose="02010609060101010101" pitchFamily="49" charset="-122"/>
              </a:rPr>
              <a:t>周永康到了年龄还不想下，搞了很多名堂，最后发展到认为有的同志是他的绊脚石，阴谋策划把什么人控制起来、把什么人抓起来。薄熙来政治野心很大，弄了一大堆为自己造势的行动，薄谷开来杀了人他不向中央报告，还千方百计封锁消息，无非就是怕影响了他升官的黄粱美梦！令计划也是，一心想往上爬，结果搞了很多下三滥的事情，欺上瞒下，谎话连篇，最后发展到窃取国家机密、造谣生事的地步！</a:t>
            </a:r>
            <a:endParaRPr lang="zh-CN" altLang="en-US" sz="2800" b="1" dirty="0">
              <a:latin typeface="黑体" panose="02010609060101010101" pitchFamily="49" charset="-122"/>
            </a:endParaRPr>
          </a:p>
          <a:p>
            <a:pPr marL="0" indent="0">
              <a:lnSpc>
                <a:spcPct val="150000"/>
              </a:lnSpc>
              <a:spcBef>
                <a:spcPct val="0"/>
              </a:spcBef>
              <a:buNone/>
            </a:pPr>
            <a:r>
              <a:rPr lang="zh-CN" altLang="en-US" sz="2400" b="1" dirty="0">
                <a:latin typeface="黑体" panose="02010609060101010101" pitchFamily="49" charset="-122"/>
              </a:rPr>
              <a:t>         </a:t>
            </a:r>
            <a:r>
              <a:rPr lang="zh-CN" altLang="en-US" sz="1600" b="1" dirty="0">
                <a:latin typeface="黑体" panose="02010609060101010101" pitchFamily="49" charset="-122"/>
              </a:rPr>
              <a:t>            </a:t>
            </a:r>
            <a:r>
              <a:rPr lang="en-US" altLang="zh-CN" sz="1400" b="1" dirty="0">
                <a:latin typeface="黑体" panose="02010609060101010101" pitchFamily="49" charset="-122"/>
              </a:rPr>
              <a:t>——</a:t>
            </a:r>
            <a:r>
              <a:rPr lang="zh-CN" altLang="en-US" sz="1400" b="1" dirty="0">
                <a:latin typeface="黑体" panose="02010609060101010101" pitchFamily="49" charset="-122"/>
              </a:rPr>
              <a:t>在中央政治局</a:t>
            </a:r>
            <a:r>
              <a:rPr lang="en-US" altLang="zh-CN" sz="1400" b="1" dirty="0">
                <a:latin typeface="黑体" panose="02010609060101010101" pitchFamily="49" charset="-122"/>
              </a:rPr>
              <a:t>“</a:t>
            </a:r>
            <a:r>
              <a:rPr lang="zh-CN" altLang="en-US" sz="1400" b="1" dirty="0">
                <a:latin typeface="黑体" panose="02010609060101010101" pitchFamily="49" charset="-122"/>
              </a:rPr>
              <a:t>三严三实</a:t>
            </a:r>
            <a:r>
              <a:rPr lang="en-US" altLang="zh-CN" sz="1400" b="1" dirty="0">
                <a:latin typeface="黑体" panose="02010609060101010101" pitchFamily="49" charset="-122"/>
              </a:rPr>
              <a:t>”</a:t>
            </a:r>
            <a:r>
              <a:rPr lang="zh-CN" altLang="en-US" sz="1400" b="1" dirty="0">
                <a:latin typeface="黑体" panose="02010609060101010101" pitchFamily="49" charset="-122"/>
              </a:rPr>
              <a:t>专题民主生活会上的讲话（</a:t>
            </a:r>
            <a:r>
              <a:rPr lang="en-US" altLang="zh-CN" sz="1400" b="1" dirty="0">
                <a:latin typeface="黑体" panose="02010609060101010101" pitchFamily="49" charset="-122"/>
              </a:rPr>
              <a:t>2015.12.28-29</a:t>
            </a:r>
            <a:r>
              <a:rPr lang="zh-CN" altLang="en-US" sz="1400" b="1" dirty="0">
                <a:latin typeface="黑体" panose="02010609060101010101" pitchFamily="49" charset="-122"/>
              </a:rPr>
              <a:t>）</a:t>
            </a:r>
            <a:endParaRPr lang="zh-CN" altLang="en-US" sz="1400" b="1" dirty="0">
              <a:latin typeface="黑体" panose="02010609060101010101" pitchFamily="49" charset="-122"/>
            </a:endParaRPr>
          </a:p>
          <a:p>
            <a:pPr marL="0" indent="0">
              <a:lnSpc>
                <a:spcPct val="150000"/>
              </a:lnSpc>
              <a:spcBef>
                <a:spcPct val="0"/>
              </a:spcBef>
              <a:buNone/>
            </a:pPr>
            <a:r>
              <a:rPr lang="zh-CN" altLang="en-US" sz="1400" b="1" dirty="0">
                <a:latin typeface="黑体" panose="02010609060101010101" pitchFamily="49" charset="-122"/>
              </a:rPr>
              <a:t>                                            （《习近平总书记重要讲话文章选编》，第</a:t>
            </a:r>
            <a:r>
              <a:rPr lang="en-US" altLang="zh-CN" sz="1400" b="1" dirty="0">
                <a:latin typeface="黑体" panose="02010609060101010101" pitchFamily="49" charset="-122"/>
              </a:rPr>
              <a:t>353</a:t>
            </a:r>
            <a:r>
              <a:rPr lang="zh-CN" altLang="en-US" sz="1400" b="1" dirty="0">
                <a:latin typeface="黑体" panose="02010609060101010101" pitchFamily="49" charset="-122"/>
              </a:rPr>
              <a:t>页。）</a:t>
            </a:r>
            <a:endParaRPr lang="zh-CN" altLang="en-US" sz="1400" b="1" dirty="0">
              <a:latin typeface="黑体" panose="02010609060101010101" pitchFamily="49"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22" name="矩形 1"/>
          <p:cNvSpPr/>
          <p:nvPr/>
        </p:nvSpPr>
        <p:spPr>
          <a:xfrm>
            <a:off x="214313" y="642938"/>
            <a:ext cx="8572500" cy="5087937"/>
          </a:xfrm>
          <a:prstGeom prst="rect">
            <a:avLst/>
          </a:prstGeom>
          <a:noFill/>
          <a:ln w="9525">
            <a:noFill/>
          </a:ln>
        </p:spPr>
        <p:txBody>
          <a:bodyPr>
            <a:spAutoFit/>
          </a:bodyPr>
          <a:p>
            <a:pPr algn="just"/>
            <a:r>
              <a:rPr lang="zh-CN" altLang="en-US" sz="3200" b="0" dirty="0">
                <a:latin typeface="Times New Roman" panose="02020603050405020304" pitchFamily="18" charset="0"/>
              </a:rPr>
              <a:t>        五年来的成就是</a:t>
            </a:r>
            <a:r>
              <a:rPr lang="zh-CN" altLang="en-US" sz="3200" dirty="0">
                <a:solidFill>
                  <a:srgbClr val="FFFF00"/>
                </a:solidFill>
                <a:latin typeface="Times New Roman" panose="02020603050405020304" pitchFamily="18" charset="0"/>
              </a:rPr>
              <a:t>全方位的、开创性的，五年来的变革是深层次的、根本性的</a:t>
            </a:r>
            <a:r>
              <a:rPr lang="zh-CN" altLang="en-US" sz="3200" b="0" dirty="0">
                <a:latin typeface="Times New Roman" panose="02020603050405020304" pitchFamily="18" charset="0"/>
              </a:rPr>
              <a:t>。五年来，我们党以巨大的政治勇气和强烈的责任担当，提出一系列新理念新思想新战略，出台一系列重大方针政策，推出一系列重大举措，推进一系列重大工作，解决了许多长期想解决而没有解决的难题，办成了许多过去想办而没有办成的大事，推动党和国家事业发生历史性变革。</a:t>
            </a:r>
            <a:r>
              <a:rPr lang="zh-CN" altLang="en-US" sz="3200" dirty="0">
                <a:solidFill>
                  <a:srgbClr val="FFFF00"/>
                </a:solidFill>
                <a:latin typeface="Times New Roman" panose="02020603050405020304" pitchFamily="18" charset="0"/>
              </a:rPr>
              <a:t>这些历史性变革，对党和国家事业发展具有重大而深远的影响</a:t>
            </a:r>
            <a:r>
              <a:rPr lang="zh-CN" altLang="en-US" sz="3200" b="0" dirty="0">
                <a:latin typeface="Times New Roman" panose="02020603050405020304" pitchFamily="18" charset="0"/>
              </a:rPr>
              <a:t>。</a:t>
            </a:r>
            <a:endParaRPr lang="zh-CN" altLang="en-US" sz="3200" dirty="0">
              <a:latin typeface="Times New Roman" panose="02020603050405020304" pitchFamily="18" charset="0"/>
            </a:endParaRP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2.</a:t>
            </a:r>
            <a:r>
              <a:rPr kumimoji="0" lang="zh-CN" altLang="en-US" sz="4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新时代：“中国特色社会主义进入了新时代”</a:t>
            </a:r>
            <a:b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br>
            <a:endParaRPr kumimoji="0" lang="zh-CN" alt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3" name="内容占位符 2"/>
          <p:cNvSpPr>
            <a:spLocks noGrp="1"/>
          </p:cNvSpPr>
          <p:nvPr>
            <p:ph idx="1"/>
          </p:nvPr>
        </p:nvSpPr>
        <p:spPr>
          <a:xfrm>
            <a:off x="0" y="1357313"/>
            <a:ext cx="8929688" cy="5357813"/>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a:t>
            </a:r>
            <a:r>
              <a:rPr kumimoji="0" lang="en-US" altLang="zh-CN" sz="32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rPr>
              <a:t>1</a:t>
            </a: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）新时代：</a:t>
            </a:r>
            <a:r>
              <a:rPr kumimoji="0" lang="zh-CN" altLang="en-US" sz="3200" b="1"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“三个意味着”及重大意义</a:t>
            </a:r>
            <a:endParaRPr kumimoji="0" lang="en-US" altLang="zh-CN" sz="3200" b="1"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457200" algn="just" defTabSz="914400" rtl="0" eaLnBrk="0" fontAlgn="base" latinLnBrk="0" hangingPunct="0">
              <a:lnSpc>
                <a:spcPct val="100000"/>
              </a:lnSpc>
              <a:spcBef>
                <a:spcPts val="0"/>
              </a:spcBef>
              <a:spcAft>
                <a:spcPct val="0"/>
              </a:spcAft>
              <a:buClr>
                <a:srgbClr val="3366FF"/>
              </a:buClr>
              <a:buSzPct val="80000"/>
              <a:buFont typeface="Wingdings" panose="05000000000000000000" pitchFamily="2" charset="2"/>
              <a:buNone/>
              <a:defRPr/>
            </a:pPr>
            <a:r>
              <a:rPr kumimoji="0" lang="zh-CN" altLang="en-US" sz="2800" b="0" i="0" u="none" strike="noStrike" kern="0" cap="none" spc="0" normalizeH="0" baseline="0" noProof="0" dirty="0" smtClean="0">
                <a:ln>
                  <a:noFill/>
                </a:ln>
                <a:solidFill>
                  <a:schemeClr val="tx1"/>
                </a:solidFill>
                <a:effectLst/>
                <a:uLnTx/>
                <a:uFillTx/>
                <a:latin typeface="+mn-lt"/>
                <a:ea typeface="+mn-ea"/>
                <a:cs typeface="+mn-cs"/>
              </a:rPr>
              <a:t>中国特色社会主义进入新时代，</a:t>
            </a:r>
            <a:r>
              <a:rPr kumimoji="0" lang="zh-CN" altLang="en-US" sz="2800" b="1" i="0" u="none" strike="noStrike" kern="0" cap="none" spc="0" normalizeH="0" baseline="0" noProof="0" dirty="0" smtClean="0">
                <a:ln>
                  <a:noFill/>
                </a:ln>
                <a:solidFill>
                  <a:srgbClr val="FFFF00"/>
                </a:solidFill>
                <a:effectLst/>
                <a:uLnTx/>
                <a:uFillTx/>
                <a:latin typeface="+mn-lt"/>
                <a:ea typeface="+mn-ea"/>
                <a:cs typeface="+mn-cs"/>
              </a:rPr>
              <a:t>意味着</a:t>
            </a:r>
            <a:r>
              <a:rPr kumimoji="0" lang="zh-CN" altLang="en-US" sz="2800" b="0" i="0" u="none" strike="noStrike" kern="0" cap="none" spc="0" normalizeH="0" baseline="0" noProof="0" dirty="0" smtClean="0">
                <a:ln>
                  <a:noFill/>
                </a:ln>
                <a:solidFill>
                  <a:schemeClr val="tx1"/>
                </a:solidFill>
                <a:effectLst/>
                <a:uLnTx/>
                <a:uFillTx/>
                <a:latin typeface="+mn-lt"/>
                <a:ea typeface="+mn-ea"/>
                <a:cs typeface="+mn-cs"/>
              </a:rPr>
              <a:t>近代以来久经磨难的中华民族迎来了从站起来、富起来到强起来的伟大飞跃，迎来了实现中华民族伟大复兴的光明前景；</a:t>
            </a:r>
            <a:r>
              <a:rPr kumimoji="0" lang="zh-CN" altLang="en-US" sz="2800" b="1" i="0" u="none" strike="noStrike" kern="0" cap="none" spc="0" normalizeH="0" baseline="0" noProof="0" dirty="0" smtClean="0">
                <a:ln>
                  <a:noFill/>
                </a:ln>
                <a:solidFill>
                  <a:srgbClr val="FFFF00"/>
                </a:solidFill>
                <a:effectLst/>
                <a:uLnTx/>
                <a:uFillTx/>
                <a:latin typeface="+mn-lt"/>
                <a:ea typeface="+mn-ea"/>
                <a:cs typeface="+mn-cs"/>
              </a:rPr>
              <a:t>（国家、民族）</a:t>
            </a:r>
            <a:endParaRPr kumimoji="0" lang="en-US" altLang="zh-CN" sz="2800" b="1" i="0" u="none" strike="noStrike" kern="0" cap="none" spc="0" normalizeH="0" baseline="0" noProof="0" dirty="0" smtClean="0">
              <a:ln>
                <a:noFill/>
              </a:ln>
              <a:solidFill>
                <a:srgbClr val="FFFF00"/>
              </a:solidFill>
              <a:effectLst/>
              <a:uLnTx/>
              <a:uFillTx/>
              <a:latin typeface="+mn-lt"/>
              <a:ea typeface="+mn-ea"/>
              <a:cs typeface="+mn-cs"/>
            </a:endParaRPr>
          </a:p>
          <a:p>
            <a:pPr marL="0" marR="0" lvl="0" indent="457200" algn="just" defTabSz="914400" rtl="0" eaLnBrk="0" fontAlgn="base" latinLnBrk="0" hangingPunct="0">
              <a:lnSpc>
                <a:spcPct val="100000"/>
              </a:lnSpc>
              <a:spcBef>
                <a:spcPts val="0"/>
              </a:spcBef>
              <a:spcAft>
                <a:spcPct val="0"/>
              </a:spcAft>
              <a:buClr>
                <a:srgbClr val="3366FF"/>
              </a:buClr>
              <a:buSzPct val="80000"/>
              <a:buFont typeface="Wingdings" panose="05000000000000000000" pitchFamily="2" charset="2"/>
              <a:buNone/>
              <a:defRPr/>
            </a:pPr>
            <a:r>
              <a:rPr kumimoji="0" lang="zh-CN" altLang="en-US" sz="2800" b="1" i="0" u="none" strike="noStrike" kern="0" cap="none" spc="0" normalizeH="0" baseline="0" noProof="0" dirty="0" smtClean="0">
                <a:ln>
                  <a:noFill/>
                </a:ln>
                <a:solidFill>
                  <a:srgbClr val="FFFF00"/>
                </a:solidFill>
                <a:effectLst/>
                <a:uLnTx/>
                <a:uFillTx/>
                <a:latin typeface="+mn-lt"/>
                <a:ea typeface="+mn-ea"/>
                <a:cs typeface="+mn-cs"/>
              </a:rPr>
              <a:t>意味着</a:t>
            </a:r>
            <a:r>
              <a:rPr kumimoji="0" lang="zh-CN" altLang="en-US" sz="2800" b="0" i="0" u="none" strike="noStrike" kern="0" cap="none" spc="0" normalizeH="0" baseline="0" noProof="0" dirty="0" smtClean="0">
                <a:ln>
                  <a:noFill/>
                </a:ln>
                <a:solidFill>
                  <a:schemeClr val="tx1"/>
                </a:solidFill>
                <a:effectLst/>
                <a:uLnTx/>
                <a:uFillTx/>
                <a:latin typeface="+mn-lt"/>
                <a:ea typeface="+mn-ea"/>
                <a:cs typeface="+mn-cs"/>
              </a:rPr>
              <a:t>科学社会主义在二十一世纪的中国焕发出强大生机活力，在世界上高高举起了中国特色社会主义伟大旗帜；</a:t>
            </a:r>
            <a:r>
              <a:rPr kumimoji="0" lang="zh-CN" altLang="en-US" sz="2800" b="1" i="0" u="none" strike="noStrike" kern="0" cap="none" spc="0" normalizeH="0" baseline="0" noProof="0" dirty="0" smtClean="0">
                <a:ln>
                  <a:noFill/>
                </a:ln>
                <a:solidFill>
                  <a:srgbClr val="FFFF00"/>
                </a:solidFill>
                <a:effectLst/>
                <a:uLnTx/>
                <a:uFillTx/>
                <a:latin typeface="+mn-lt"/>
                <a:ea typeface="+mn-ea"/>
                <a:cs typeface="+mn-cs"/>
              </a:rPr>
              <a:t>（世界社会主义发展史）</a:t>
            </a:r>
            <a:endParaRPr kumimoji="0" lang="en-US" altLang="zh-CN" sz="2800" b="1" i="0" u="none" strike="noStrike" kern="0" cap="none" spc="0" normalizeH="0" baseline="0" noProof="0" dirty="0" smtClean="0">
              <a:ln>
                <a:noFill/>
              </a:ln>
              <a:solidFill>
                <a:srgbClr val="FFFF00"/>
              </a:solidFill>
              <a:effectLst/>
              <a:uLnTx/>
              <a:uFillTx/>
              <a:latin typeface="+mn-lt"/>
              <a:ea typeface="+mn-ea"/>
              <a:cs typeface="+mn-cs"/>
            </a:endParaRPr>
          </a:p>
          <a:p>
            <a:pPr marL="0" marR="0" lvl="0" indent="457200" algn="just" defTabSz="914400" rtl="0" eaLnBrk="0" fontAlgn="base" latinLnBrk="0" hangingPunct="0">
              <a:lnSpc>
                <a:spcPct val="100000"/>
              </a:lnSpc>
              <a:spcBef>
                <a:spcPts val="0"/>
              </a:spcBef>
              <a:spcAft>
                <a:spcPct val="0"/>
              </a:spcAft>
              <a:buClr>
                <a:srgbClr val="3366FF"/>
              </a:buClr>
              <a:buSzPct val="80000"/>
              <a:buFont typeface="Wingdings" panose="05000000000000000000" pitchFamily="2" charset="2"/>
              <a:buNone/>
              <a:defRPr/>
            </a:pPr>
            <a:r>
              <a:rPr kumimoji="0" lang="zh-CN" altLang="en-US" sz="2800" b="1" i="0" u="none" strike="noStrike" kern="0" cap="none" spc="0" normalizeH="0" baseline="0" noProof="0" dirty="0" smtClean="0">
                <a:ln>
                  <a:noFill/>
                </a:ln>
                <a:solidFill>
                  <a:srgbClr val="FFFF00"/>
                </a:solidFill>
                <a:effectLst/>
                <a:uLnTx/>
                <a:uFillTx/>
                <a:latin typeface="+mn-lt"/>
                <a:ea typeface="+mn-ea"/>
                <a:cs typeface="+mn-cs"/>
              </a:rPr>
              <a:t>意味着</a:t>
            </a:r>
            <a:r>
              <a:rPr kumimoji="0" lang="zh-CN" altLang="en-US" sz="2800" b="0" i="0" u="none" strike="noStrike" kern="0" cap="none" spc="0" normalizeH="0" baseline="0" noProof="0" dirty="0" smtClean="0">
                <a:ln>
                  <a:noFill/>
                </a:ln>
                <a:solidFill>
                  <a:schemeClr val="tx1"/>
                </a:solidFill>
                <a:effectLst/>
                <a:uLnTx/>
                <a:uFillTx/>
                <a:latin typeface="+mn-lt"/>
                <a:ea typeface="+mn-ea"/>
                <a:cs typeface="+mn-cs"/>
              </a:rPr>
              <a:t>中国特色社会主义道路、理论、制度、文化不断发展，拓展了发展中国家走向现代化的途径，给世界上那些既希望加快发展又希望保持自身独立性的国家和民族提供了全新选择，为解决人类问题贡献了中国智慧和中国方案。</a:t>
            </a:r>
            <a:r>
              <a:rPr kumimoji="0" lang="zh-CN" altLang="en-US" sz="2800" b="1" i="0" u="none" strike="noStrike" kern="0" cap="none" spc="0" normalizeH="0" baseline="0" noProof="0" dirty="0" smtClean="0">
                <a:ln>
                  <a:noFill/>
                </a:ln>
                <a:solidFill>
                  <a:srgbClr val="FFFF00"/>
                </a:solidFill>
                <a:effectLst/>
                <a:uLnTx/>
                <a:uFillTx/>
                <a:latin typeface="+mn-lt"/>
                <a:ea typeface="+mn-ea"/>
                <a:cs typeface="+mn-cs"/>
              </a:rPr>
              <a:t>（人类社会发展史）</a:t>
            </a:r>
            <a:endParaRPr kumimoji="0" lang="en-US" altLang="zh-CN" sz="28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endParaRPr kumimoji="0" lang="zh-CN" altLang="en-US" sz="3200" b="1"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0" name="Rectangle 3"/>
          <p:cNvSpPr>
            <a:spLocks noGrp="1"/>
          </p:cNvSpPr>
          <p:nvPr>
            <p:ph type="body"/>
          </p:nvPr>
        </p:nvSpPr>
        <p:spPr>
          <a:xfrm>
            <a:off x="428625" y="2571750"/>
            <a:ext cx="8429625" cy="4000500"/>
          </a:xfrm>
          <a:ln/>
        </p:spPr>
        <p:txBody>
          <a:bodyPr vert="horz" wrap="square" lIns="91440" tIns="45720" rIns="91440" bIns="45720" anchor="t"/>
          <a:p>
            <a:pPr algn="just">
              <a:buNone/>
            </a:pPr>
            <a:r>
              <a:rPr lang="zh-CN" altLang="en-US" sz="3600" dirty="0">
                <a:latin typeface="仿宋" panose="02010609060101010101" pitchFamily="49" charset="-122"/>
                <a:ea typeface="仿宋" panose="02010609060101010101" pitchFamily="49" charset="-122"/>
                <a:sym typeface="+mn-ea"/>
              </a:rPr>
              <a:t>大国崛起至少要有</a:t>
            </a:r>
            <a:r>
              <a:rPr lang="en-US" altLang="zh-CN" sz="3600" dirty="0">
                <a:latin typeface="仿宋" panose="02010609060101010101" pitchFamily="49" charset="-122"/>
                <a:ea typeface="仿宋" panose="02010609060101010101" pitchFamily="49" charset="-122"/>
                <a:sym typeface="+mn-ea"/>
              </a:rPr>
              <a:t>“</a:t>
            </a:r>
            <a:r>
              <a:rPr lang="zh-CN" altLang="en-US" sz="3600" dirty="0">
                <a:latin typeface="仿宋" panose="02010609060101010101" pitchFamily="49" charset="-122"/>
                <a:ea typeface="仿宋" panose="02010609060101010101" pitchFamily="49" charset="-122"/>
                <a:sym typeface="+mn-ea"/>
              </a:rPr>
              <a:t>三大世界性贡献</a:t>
            </a:r>
            <a:r>
              <a:rPr lang="en-US" altLang="zh-CN" sz="3600" dirty="0">
                <a:latin typeface="仿宋" panose="02010609060101010101" pitchFamily="49" charset="-122"/>
                <a:ea typeface="仿宋" panose="02010609060101010101" pitchFamily="49" charset="-122"/>
                <a:sym typeface="+mn-ea"/>
              </a:rPr>
              <a:t>”</a:t>
            </a:r>
            <a:r>
              <a:rPr lang="zh-CN" altLang="en-US" sz="3600" dirty="0">
                <a:latin typeface="仿宋" panose="02010609060101010101" pitchFamily="49" charset="-122"/>
                <a:ea typeface="仿宋" panose="02010609060101010101" pitchFamily="49" charset="-122"/>
                <a:sym typeface="+mn-ea"/>
              </a:rPr>
              <a:t>：</a:t>
            </a:r>
            <a:endParaRPr lang="zh-CN" altLang="en-US" sz="3600" dirty="0">
              <a:latin typeface="仿宋" panose="02010609060101010101" pitchFamily="49" charset="-122"/>
              <a:ea typeface="仿宋" panose="02010609060101010101" pitchFamily="49" charset="-122"/>
              <a:sym typeface="+mn-ea"/>
            </a:endParaRPr>
          </a:p>
          <a:p>
            <a:pPr algn="just">
              <a:buNone/>
            </a:pPr>
            <a:r>
              <a:rPr lang="zh-CN" altLang="en-US" sz="3600" dirty="0">
                <a:latin typeface="仿宋" panose="02010609060101010101" pitchFamily="49" charset="-122"/>
                <a:ea typeface="仿宋" panose="02010609060101010101" pitchFamily="49" charset="-122"/>
                <a:sym typeface="+mn-ea"/>
              </a:rPr>
              <a:t>           经济、秩序、价值观</a:t>
            </a:r>
            <a:endParaRPr lang="zh-CN" altLang="en-US" sz="3600" dirty="0">
              <a:latin typeface="仿宋" panose="02010609060101010101" pitchFamily="49" charset="-122"/>
              <a:ea typeface="仿宋" panose="02010609060101010101" pitchFamily="49" charset="-122"/>
              <a:sym typeface="+mn-ea"/>
            </a:endParaRPr>
          </a:p>
        </p:txBody>
      </p:sp>
      <p:sp>
        <p:nvSpPr>
          <p:cNvPr id="32771" name="矩形 1"/>
          <p:cNvSpPr/>
          <p:nvPr/>
        </p:nvSpPr>
        <p:spPr>
          <a:xfrm>
            <a:off x="1143000" y="214313"/>
            <a:ext cx="7215188" cy="1692275"/>
          </a:xfrm>
          <a:prstGeom prst="rect">
            <a:avLst/>
          </a:prstGeom>
          <a:noFill/>
          <a:ln w="9525">
            <a:noFill/>
          </a:ln>
        </p:spPr>
        <p:txBody>
          <a:bodyPr>
            <a:spAutoFit/>
          </a:bodyPr>
          <a:p>
            <a:pPr algn="l" eaLnBrk="0" hangingPunct="0">
              <a:buFont typeface="Arial" panose="020B0604020202020204" pitchFamily="34" charset="0"/>
              <a:buNone/>
            </a:pPr>
            <a:endParaRPr lang="en-US" altLang="zh-CN" sz="3200" dirty="0">
              <a:solidFill>
                <a:srgbClr val="FF0000"/>
              </a:solidFill>
              <a:latin typeface="黑体" panose="02010609060101010101" pitchFamily="49" charset="-122"/>
              <a:ea typeface="黑体" panose="02010609060101010101" pitchFamily="49" charset="-122"/>
            </a:endParaRPr>
          </a:p>
          <a:p>
            <a:pPr eaLnBrk="0" hangingPunct="0">
              <a:buFont typeface="Arial" panose="020B0604020202020204" pitchFamily="34" charset="0"/>
              <a:buNone/>
            </a:pPr>
            <a:endParaRPr lang="en-US" altLang="zh-CN" sz="3600" dirty="0">
              <a:solidFill>
                <a:srgbClr val="FFFF00"/>
              </a:solidFill>
              <a:latin typeface="黑体" panose="02010609060101010101" pitchFamily="49" charset="-122"/>
              <a:ea typeface="黑体" panose="02010609060101010101" pitchFamily="49" charset="-122"/>
            </a:endParaRPr>
          </a:p>
          <a:p>
            <a:pPr eaLnBrk="0" hangingPunct="0">
              <a:buFont typeface="Arial" panose="020B0604020202020204" pitchFamily="34" charset="0"/>
              <a:buNone/>
            </a:pPr>
            <a:r>
              <a:rPr lang="zh-CN" altLang="en-US" sz="3600" dirty="0">
                <a:solidFill>
                  <a:srgbClr val="FFFF00"/>
                </a:solidFill>
                <a:latin typeface="黑体" panose="02010609060101010101" pitchFamily="49" charset="-122"/>
                <a:ea typeface="黑体" panose="02010609060101010101" pitchFamily="49" charset="-122"/>
              </a:rPr>
              <a:t>大国走向强国</a:t>
            </a:r>
            <a:endParaRPr lang="zh-CN" altLang="en-US" sz="3600" dirty="0">
              <a:solidFill>
                <a:srgbClr val="FFFF0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4" name="灯片编号占位符 3"/>
          <p:cNvSpPr txBox="1">
            <a:spLocks noGrp="1"/>
          </p:cNvSpPr>
          <p:nvPr/>
        </p:nvSpPr>
        <p:spPr>
          <a:xfrm>
            <a:off x="3486150" y="6248400"/>
            <a:ext cx="2171700" cy="476250"/>
          </a:xfrm>
          <a:prstGeom prst="rect">
            <a:avLst/>
          </a:prstGeom>
          <a:noFill/>
          <a:ln w="9525">
            <a:noFill/>
          </a:ln>
        </p:spPr>
        <p:txBody>
          <a:bodyPr anchor="b"/>
          <a:p>
            <a:pPr>
              <a:buFont typeface="Wingdings" panose="05000000000000000000" pitchFamily="2" charset="2"/>
              <a:buNone/>
            </a:pPr>
            <a:endParaRPr lang="en-US" altLang="zh-CN" sz="1200" dirty="0">
              <a:latin typeface="Arial" panose="020B0604020202020204" pitchFamily="34" charset="0"/>
            </a:endParaRPr>
          </a:p>
        </p:txBody>
      </p:sp>
      <p:sp>
        <p:nvSpPr>
          <p:cNvPr id="33795" name="Rectangle 4"/>
          <p:cNvSpPr/>
          <p:nvPr/>
        </p:nvSpPr>
        <p:spPr>
          <a:xfrm>
            <a:off x="928688" y="357188"/>
            <a:ext cx="7572375" cy="1077912"/>
          </a:xfrm>
          <a:prstGeom prst="rect">
            <a:avLst/>
          </a:prstGeom>
          <a:noFill/>
          <a:ln w="9525">
            <a:noFill/>
          </a:ln>
        </p:spPr>
        <p:txBody>
          <a:bodyPr>
            <a:spAutoFit/>
          </a:bodyPr>
          <a:p>
            <a:pPr algn="l">
              <a:buFont typeface="Wingdings" panose="05000000000000000000" pitchFamily="2" charset="2"/>
              <a:buNone/>
            </a:pPr>
            <a:r>
              <a:rPr lang="en-US" altLang="zh-CN" sz="3200" dirty="0">
                <a:latin typeface="黑体" panose="02010609060101010101" pitchFamily="49" charset="-122"/>
                <a:ea typeface="黑体" panose="02010609060101010101" pitchFamily="49" charset="-122"/>
              </a:rPr>
              <a:t>    G20</a:t>
            </a:r>
            <a:r>
              <a:rPr lang="zh-CN" altLang="en-US" sz="3200" dirty="0">
                <a:latin typeface="黑体" panose="02010609060101010101" pitchFamily="49" charset="-122"/>
                <a:ea typeface="黑体" panose="02010609060101010101" pitchFamily="49" charset="-122"/>
              </a:rPr>
              <a:t>新机制，标志着原来由少数西方国家</a:t>
            </a:r>
            <a:r>
              <a:rPr lang="en-US" altLang="zh-CN" sz="3200" dirty="0">
                <a:latin typeface="黑体" panose="02010609060101010101" pitchFamily="49" charset="-122"/>
                <a:ea typeface="黑体" panose="02010609060101010101" pitchFamily="49" charset="-122"/>
              </a:rPr>
              <a:t>G7</a:t>
            </a:r>
            <a:r>
              <a:rPr lang="zh-CN" altLang="en-US" sz="3200" dirty="0">
                <a:latin typeface="黑体" panose="02010609060101010101" pitchFamily="49" charset="-122"/>
                <a:ea typeface="黑体" panose="02010609060101010101" pitchFamily="49" charset="-122"/>
              </a:rPr>
              <a:t>决定国际规则的状况开始改变。</a:t>
            </a:r>
            <a:endParaRPr lang="zh-CN" altLang="en-US" sz="3200" dirty="0">
              <a:latin typeface="黑体" panose="02010609060101010101" pitchFamily="49" charset="-122"/>
              <a:ea typeface="黑体" panose="02010609060101010101" pitchFamily="49" charset="-122"/>
            </a:endParaRPr>
          </a:p>
        </p:txBody>
      </p:sp>
      <p:sp>
        <p:nvSpPr>
          <p:cNvPr id="319493" name="Line 5"/>
          <p:cNvSpPr/>
          <p:nvPr/>
        </p:nvSpPr>
        <p:spPr>
          <a:xfrm>
            <a:off x="3384550" y="3284538"/>
            <a:ext cx="541338" cy="0"/>
          </a:xfrm>
          <a:prstGeom prst="line">
            <a:avLst/>
          </a:prstGeom>
          <a:ln w="57150" cap="flat" cmpd="sng">
            <a:solidFill>
              <a:srgbClr val="CC3300"/>
            </a:solidFill>
            <a:prstDash val="solid"/>
            <a:headEnd type="none" w="med" len="med"/>
            <a:tailEnd type="triangle" w="med" len="med"/>
          </a:ln>
        </p:spPr>
      </p:sp>
      <p:sp>
        <p:nvSpPr>
          <p:cNvPr id="319495" name="Line 7"/>
          <p:cNvSpPr/>
          <p:nvPr/>
        </p:nvSpPr>
        <p:spPr>
          <a:xfrm>
            <a:off x="4302125" y="3789363"/>
            <a:ext cx="0" cy="539750"/>
          </a:xfrm>
          <a:prstGeom prst="line">
            <a:avLst/>
          </a:prstGeom>
          <a:ln w="76200" cap="flat" cmpd="sng">
            <a:solidFill>
              <a:srgbClr val="CC3300"/>
            </a:solidFill>
            <a:prstDash val="solid"/>
            <a:headEnd type="none" w="med" len="med"/>
            <a:tailEnd type="triangle" w="med" len="med"/>
          </a:ln>
        </p:spPr>
      </p:sp>
      <p:sp>
        <p:nvSpPr>
          <p:cNvPr id="33798" name="Oval 8"/>
          <p:cNvSpPr/>
          <p:nvPr/>
        </p:nvSpPr>
        <p:spPr>
          <a:xfrm>
            <a:off x="1495425" y="2205038"/>
            <a:ext cx="1754188" cy="1981200"/>
          </a:xfrm>
          <a:prstGeom prst="ellipse">
            <a:avLst/>
          </a:prstGeom>
          <a:noFill/>
          <a:ln w="38100" cap="flat" cmpd="sng">
            <a:solidFill>
              <a:schemeClr val="accent2"/>
            </a:solidFill>
            <a:prstDash val="solid"/>
            <a:headEnd type="none" w="med" len="med"/>
            <a:tailEnd type="none" w="med" len="med"/>
          </a:ln>
        </p:spPr>
        <p:txBody>
          <a:bodyPr wrap="none" anchor="ctr"/>
          <a:p>
            <a:pPr algn="l">
              <a:buFont typeface="Wingdings" panose="05000000000000000000" pitchFamily="2" charset="2"/>
              <a:buNone/>
            </a:pPr>
            <a:endParaRPr lang="zh-CN" altLang="zh-CN" sz="1800" dirty="0">
              <a:latin typeface="Times New Roman" panose="02020603050405020304" pitchFamily="18" charset="0"/>
            </a:endParaRPr>
          </a:p>
        </p:txBody>
      </p:sp>
      <p:sp>
        <p:nvSpPr>
          <p:cNvPr id="319497" name="Rectangle 9"/>
          <p:cNvSpPr/>
          <p:nvPr/>
        </p:nvSpPr>
        <p:spPr>
          <a:xfrm>
            <a:off x="2413000" y="4689475"/>
            <a:ext cx="3644900" cy="1938338"/>
          </a:xfrm>
          <a:prstGeom prst="rect">
            <a:avLst/>
          </a:prstGeom>
          <a:noFill/>
          <a:ln w="9525">
            <a:noFill/>
          </a:ln>
        </p:spPr>
        <p:txBody>
          <a:bodyPr>
            <a:spAutoFit/>
          </a:bodyPr>
          <a:p>
            <a:pPr algn="l">
              <a:buFont typeface="Wingdings" panose="05000000000000000000" pitchFamily="2" charset="2"/>
              <a:buNone/>
            </a:pPr>
            <a:r>
              <a:rPr lang="en-US" altLang="zh-CN" sz="1800" dirty="0">
                <a:latin typeface="Times New Roman" panose="02020603050405020304" pitchFamily="18" charset="0"/>
              </a:rPr>
              <a:t>       </a:t>
            </a:r>
            <a:r>
              <a:rPr lang="en-US" altLang="zh-CN" sz="2000" dirty="0">
                <a:latin typeface="黑体" panose="02010609060101010101" pitchFamily="49" charset="-122"/>
                <a:ea typeface="黑体" panose="02010609060101010101" pitchFamily="49" charset="-122"/>
              </a:rPr>
              <a:t>G20</a:t>
            </a:r>
            <a:endParaRPr lang="en-US" altLang="zh-CN" sz="2000" dirty="0">
              <a:latin typeface="黑体" panose="02010609060101010101" pitchFamily="49" charset="-122"/>
              <a:ea typeface="黑体" panose="02010609060101010101" pitchFamily="49" charset="-122"/>
            </a:endParaRPr>
          </a:p>
          <a:p>
            <a:pPr algn="l">
              <a:buFont typeface="Wingdings" panose="05000000000000000000" pitchFamily="2" charset="2"/>
              <a:buNone/>
            </a:pPr>
            <a:r>
              <a:rPr lang="zh-CN" altLang="en-US" sz="2000" dirty="0">
                <a:latin typeface="黑体" panose="02010609060101010101" pitchFamily="49" charset="-122"/>
                <a:ea typeface="黑体" panose="02010609060101010101" pitchFamily="49" charset="-122"/>
              </a:rPr>
              <a:t>美、日、德、法、英、意、加、俄、</a:t>
            </a:r>
            <a:endParaRPr lang="zh-CN" altLang="en-US" sz="2000" dirty="0">
              <a:latin typeface="黑体" panose="02010609060101010101" pitchFamily="49" charset="-122"/>
              <a:ea typeface="黑体" panose="02010609060101010101" pitchFamily="49" charset="-122"/>
            </a:endParaRPr>
          </a:p>
          <a:p>
            <a:pPr algn="l">
              <a:buFont typeface="Wingdings" panose="05000000000000000000" pitchFamily="2" charset="2"/>
              <a:buNone/>
            </a:pPr>
            <a:r>
              <a:rPr lang="zh-CN" altLang="en-US" sz="2000" dirty="0">
                <a:solidFill>
                  <a:srgbClr val="FFFF00"/>
                </a:solidFill>
                <a:latin typeface="黑体" panose="02010609060101010101" pitchFamily="49" charset="-122"/>
                <a:ea typeface="黑体" panose="02010609060101010101" pitchFamily="49" charset="-122"/>
              </a:rPr>
              <a:t>欧盟、澳、中、韩、印度、印尼、南非、巴西、阿根廷、墨西哥、土耳其、沙特</a:t>
            </a:r>
            <a:endParaRPr lang="zh-CN" altLang="en-US" sz="2000" dirty="0">
              <a:solidFill>
                <a:srgbClr val="FFFF00"/>
              </a:solidFill>
              <a:latin typeface="黑体" panose="02010609060101010101" pitchFamily="49" charset="-122"/>
              <a:ea typeface="黑体" panose="02010609060101010101" pitchFamily="49" charset="-122"/>
            </a:endParaRPr>
          </a:p>
        </p:txBody>
      </p:sp>
      <p:sp>
        <p:nvSpPr>
          <p:cNvPr id="319498" name="Rectangle 10"/>
          <p:cNvSpPr/>
          <p:nvPr/>
        </p:nvSpPr>
        <p:spPr>
          <a:xfrm>
            <a:off x="1711325" y="2636838"/>
            <a:ext cx="1619250" cy="1323975"/>
          </a:xfrm>
          <a:prstGeom prst="rect">
            <a:avLst/>
          </a:prstGeom>
          <a:noFill/>
          <a:ln w="9525">
            <a:noFill/>
          </a:ln>
        </p:spPr>
        <p:txBody>
          <a:bodyPr>
            <a:spAutoFit/>
          </a:bodyPr>
          <a:p>
            <a:pPr algn="l">
              <a:buFont typeface="Wingdings" panose="05000000000000000000" pitchFamily="2" charset="2"/>
              <a:buNone/>
            </a:pPr>
            <a:r>
              <a:rPr lang="en-US" altLang="zh-CN" sz="2000" dirty="0">
                <a:latin typeface="黑体" panose="02010609060101010101" pitchFamily="49" charset="-122"/>
                <a:ea typeface="黑体" panose="02010609060101010101" pitchFamily="49" charset="-122"/>
              </a:rPr>
              <a:t>G7</a:t>
            </a:r>
            <a:r>
              <a:rPr lang="zh-CN" altLang="en-US" sz="2000" dirty="0">
                <a:latin typeface="黑体" panose="02010609060101010101" pitchFamily="49" charset="-122"/>
                <a:ea typeface="黑体" panose="02010609060101010101" pitchFamily="49" charset="-122"/>
              </a:rPr>
              <a:t>：</a:t>
            </a:r>
            <a:endParaRPr lang="zh-CN" altLang="en-US" sz="2000" dirty="0">
              <a:latin typeface="黑体" panose="02010609060101010101" pitchFamily="49" charset="-122"/>
              <a:ea typeface="黑体" panose="02010609060101010101" pitchFamily="49" charset="-122"/>
            </a:endParaRPr>
          </a:p>
          <a:p>
            <a:pPr algn="l">
              <a:buFont typeface="Wingdings" panose="05000000000000000000" pitchFamily="2" charset="2"/>
              <a:buNone/>
            </a:pPr>
            <a:r>
              <a:rPr lang="zh-CN" altLang="en-US" sz="2000" dirty="0">
                <a:latin typeface="黑体" panose="02010609060101010101" pitchFamily="49" charset="-122"/>
                <a:ea typeface="黑体" panose="02010609060101010101" pitchFamily="49" charset="-122"/>
              </a:rPr>
              <a:t>美、日、德、法、英、意、加</a:t>
            </a:r>
            <a:endParaRPr lang="zh-CN" altLang="en-US" sz="2000" dirty="0">
              <a:latin typeface="黑体" panose="02010609060101010101" pitchFamily="49" charset="-122"/>
              <a:ea typeface="黑体" panose="02010609060101010101" pitchFamily="49" charset="-122"/>
            </a:endParaRPr>
          </a:p>
        </p:txBody>
      </p:sp>
      <p:sp>
        <p:nvSpPr>
          <p:cNvPr id="33801" name="Oval 11"/>
          <p:cNvSpPr/>
          <p:nvPr/>
        </p:nvSpPr>
        <p:spPr>
          <a:xfrm>
            <a:off x="3978275" y="2205038"/>
            <a:ext cx="1754188" cy="1979612"/>
          </a:xfrm>
          <a:prstGeom prst="ellipse">
            <a:avLst/>
          </a:prstGeom>
          <a:noFill/>
          <a:ln w="38100" cap="flat" cmpd="sng">
            <a:solidFill>
              <a:schemeClr val="accent2"/>
            </a:solidFill>
            <a:prstDash val="solid"/>
            <a:headEnd type="none" w="med" len="med"/>
            <a:tailEnd type="none" w="med" len="med"/>
          </a:ln>
        </p:spPr>
        <p:txBody>
          <a:bodyPr wrap="none" anchor="ctr"/>
          <a:p>
            <a:pPr algn="l">
              <a:buFont typeface="Wingdings" panose="05000000000000000000" pitchFamily="2" charset="2"/>
              <a:buNone/>
            </a:pPr>
            <a:endParaRPr lang="zh-CN" altLang="zh-CN" sz="1800" dirty="0">
              <a:latin typeface="Times New Roman" panose="02020603050405020304" pitchFamily="18" charset="0"/>
            </a:endParaRPr>
          </a:p>
        </p:txBody>
      </p:sp>
      <p:sp>
        <p:nvSpPr>
          <p:cNvPr id="319500" name="Rectangle 12"/>
          <p:cNvSpPr/>
          <p:nvPr/>
        </p:nvSpPr>
        <p:spPr>
          <a:xfrm>
            <a:off x="4302125" y="2492375"/>
            <a:ext cx="1314450" cy="1631950"/>
          </a:xfrm>
          <a:prstGeom prst="rect">
            <a:avLst/>
          </a:prstGeom>
          <a:noFill/>
          <a:ln w="9525">
            <a:noFill/>
          </a:ln>
        </p:spPr>
        <p:txBody>
          <a:bodyPr>
            <a:spAutoFit/>
          </a:bodyPr>
          <a:p>
            <a:pPr algn="l">
              <a:buFont typeface="Wingdings" panose="05000000000000000000" pitchFamily="2" charset="2"/>
              <a:buNone/>
            </a:pPr>
            <a:r>
              <a:rPr lang="en-US" altLang="zh-CN" sz="2000" dirty="0">
                <a:latin typeface="黑体" panose="02010609060101010101" pitchFamily="49" charset="-122"/>
                <a:ea typeface="黑体" panose="02010609060101010101" pitchFamily="49" charset="-122"/>
              </a:rPr>
              <a:t>G8</a:t>
            </a:r>
            <a:endParaRPr lang="en-US" altLang="zh-CN" sz="2000" dirty="0">
              <a:latin typeface="黑体" panose="02010609060101010101" pitchFamily="49" charset="-122"/>
              <a:ea typeface="黑体" panose="02010609060101010101" pitchFamily="49" charset="-122"/>
            </a:endParaRPr>
          </a:p>
          <a:p>
            <a:pPr algn="l">
              <a:buFont typeface="Wingdings" panose="05000000000000000000" pitchFamily="2" charset="2"/>
              <a:buNone/>
            </a:pPr>
            <a:r>
              <a:rPr lang="zh-CN" altLang="en-US" sz="2000" dirty="0">
                <a:latin typeface="黑体" panose="02010609060101010101" pitchFamily="49" charset="-122"/>
                <a:ea typeface="黑体" panose="02010609060101010101" pitchFamily="49" charset="-122"/>
              </a:rPr>
              <a:t>美、日、德、法、英、意、加、</a:t>
            </a:r>
            <a:r>
              <a:rPr lang="zh-CN" altLang="en-US" sz="2000" dirty="0">
                <a:solidFill>
                  <a:srgbClr val="FFFF00"/>
                </a:solidFill>
                <a:latin typeface="黑体" panose="02010609060101010101" pitchFamily="49" charset="-122"/>
                <a:ea typeface="黑体" panose="02010609060101010101" pitchFamily="49" charset="-122"/>
              </a:rPr>
              <a:t>俄</a:t>
            </a:r>
            <a:endParaRPr lang="zh-CN" altLang="en-US" sz="2000" dirty="0">
              <a:solidFill>
                <a:srgbClr val="FFFF00"/>
              </a:solidFill>
              <a:latin typeface="黑体" panose="02010609060101010101" pitchFamily="49" charset="-122"/>
              <a:ea typeface="黑体" panose="02010609060101010101" pitchFamily="49" charset="-122"/>
            </a:endParaRPr>
          </a:p>
        </p:txBody>
      </p:sp>
      <p:sp>
        <p:nvSpPr>
          <p:cNvPr id="33803" name="Oval 13"/>
          <p:cNvSpPr/>
          <p:nvPr/>
        </p:nvSpPr>
        <p:spPr>
          <a:xfrm>
            <a:off x="2143125" y="4500563"/>
            <a:ext cx="4183063" cy="2160587"/>
          </a:xfrm>
          <a:prstGeom prst="ellipse">
            <a:avLst/>
          </a:prstGeom>
          <a:noFill/>
          <a:ln w="38100" cap="flat" cmpd="sng">
            <a:solidFill>
              <a:schemeClr val="accent2"/>
            </a:solidFill>
            <a:prstDash val="solid"/>
            <a:headEnd type="none" w="med" len="med"/>
            <a:tailEnd type="none" w="med" len="med"/>
          </a:ln>
        </p:spPr>
        <p:txBody>
          <a:bodyPr wrap="none" anchor="ctr"/>
          <a:p>
            <a:pPr algn="l">
              <a:buFont typeface="Wingdings" panose="05000000000000000000" pitchFamily="2" charset="2"/>
              <a:buNone/>
            </a:pPr>
            <a:endParaRPr lang="zh-CN" altLang="zh-CN" sz="1800" dirty="0">
              <a:latin typeface="Times New Roman" panose="02020603050405020304" pitchFamily="18" charset="0"/>
            </a:endParaRPr>
          </a:p>
        </p:txBody>
      </p:sp>
      <p:sp>
        <p:nvSpPr>
          <p:cNvPr id="33804" name="Oval 11"/>
          <p:cNvSpPr/>
          <p:nvPr/>
        </p:nvSpPr>
        <p:spPr>
          <a:xfrm>
            <a:off x="5759450" y="2133600"/>
            <a:ext cx="1754188" cy="1979613"/>
          </a:xfrm>
          <a:prstGeom prst="ellipse">
            <a:avLst/>
          </a:prstGeom>
          <a:noFill/>
          <a:ln w="38100" cap="flat" cmpd="sng">
            <a:solidFill>
              <a:schemeClr val="accent2"/>
            </a:solidFill>
            <a:prstDash val="solid"/>
            <a:headEnd type="none" w="med" len="med"/>
            <a:tailEnd type="none" w="med" len="med"/>
          </a:ln>
        </p:spPr>
        <p:txBody>
          <a:bodyPr wrap="none" anchor="ctr"/>
          <a:p>
            <a:pPr algn="l">
              <a:buFont typeface="Wingdings" panose="05000000000000000000" pitchFamily="2" charset="2"/>
              <a:buNone/>
            </a:pPr>
            <a:endParaRPr lang="zh-CN" altLang="zh-CN" sz="1800" dirty="0">
              <a:latin typeface="Times New Roman" panose="02020603050405020304" pitchFamily="18" charset="0"/>
            </a:endParaRPr>
          </a:p>
        </p:txBody>
      </p:sp>
      <p:sp>
        <p:nvSpPr>
          <p:cNvPr id="33805" name="矩形 12"/>
          <p:cNvSpPr/>
          <p:nvPr/>
        </p:nvSpPr>
        <p:spPr>
          <a:xfrm>
            <a:off x="6299200" y="2636838"/>
            <a:ext cx="4251325" cy="644525"/>
          </a:xfrm>
          <a:prstGeom prst="rect">
            <a:avLst/>
          </a:prstGeom>
          <a:noFill/>
          <a:ln w="9525">
            <a:noFill/>
          </a:ln>
        </p:spPr>
        <p:txBody>
          <a:bodyPr>
            <a:spAutoFit/>
          </a:bodyPr>
          <a:p>
            <a:pPr algn="l">
              <a:buFont typeface="Wingdings" panose="05000000000000000000" pitchFamily="2" charset="2"/>
              <a:buNone/>
            </a:pPr>
            <a:r>
              <a:rPr lang="en-US" altLang="zh-CN" sz="1800" dirty="0">
                <a:latin typeface="黑体" panose="02010609060101010101" pitchFamily="49" charset="-122"/>
                <a:ea typeface="黑体" panose="02010609060101010101" pitchFamily="49" charset="-122"/>
              </a:rPr>
              <a:t>G8+5</a:t>
            </a:r>
            <a:endParaRPr lang="en-US" altLang="zh-CN" sz="1800" dirty="0">
              <a:latin typeface="黑体" panose="02010609060101010101" pitchFamily="49" charset="-122"/>
              <a:ea typeface="黑体" panose="02010609060101010101" pitchFamily="49" charset="-122"/>
            </a:endParaRPr>
          </a:p>
          <a:p>
            <a:pPr algn="l">
              <a:buFont typeface="Wingdings" panose="05000000000000000000" pitchFamily="2" charset="2"/>
              <a:buNone/>
            </a:pPr>
            <a:endParaRPr lang="zh-CN" altLang="en-US" sz="1800" dirty="0">
              <a:solidFill>
                <a:srgbClr val="CC3300"/>
              </a:solidFill>
              <a:latin typeface="Times New Roman" panose="02020603050405020304" pitchFamily="18" charset="0"/>
            </a:endParaRPr>
          </a:p>
        </p:txBody>
      </p:sp>
      <p:sp>
        <p:nvSpPr>
          <p:cNvPr id="33806" name="矩形 13"/>
          <p:cNvSpPr/>
          <p:nvPr/>
        </p:nvSpPr>
        <p:spPr>
          <a:xfrm>
            <a:off x="5975350" y="2924175"/>
            <a:ext cx="3427413" cy="644525"/>
          </a:xfrm>
          <a:prstGeom prst="rect">
            <a:avLst/>
          </a:prstGeom>
          <a:noFill/>
          <a:ln w="9525">
            <a:noFill/>
          </a:ln>
        </p:spPr>
        <p:txBody>
          <a:bodyPr>
            <a:spAutoFit/>
          </a:bodyPr>
          <a:p>
            <a:pPr algn="l">
              <a:buFont typeface="Wingdings" panose="05000000000000000000" pitchFamily="2" charset="2"/>
              <a:buNone/>
            </a:pPr>
            <a:r>
              <a:rPr lang="zh-CN" altLang="en-US" sz="1800" dirty="0">
                <a:solidFill>
                  <a:srgbClr val="FFFF00"/>
                </a:solidFill>
                <a:latin typeface="Times New Roman" panose="02020603050405020304" pitchFamily="18" charset="0"/>
                <a:ea typeface="黑体" panose="02010609060101010101" pitchFamily="49" charset="-122"/>
              </a:rPr>
              <a:t>中、印、南非、</a:t>
            </a:r>
            <a:endParaRPr lang="en-US" altLang="zh-CN" sz="1800" dirty="0">
              <a:solidFill>
                <a:srgbClr val="FFFF00"/>
              </a:solidFill>
              <a:latin typeface="Times New Roman" panose="02020603050405020304" pitchFamily="18" charset="0"/>
              <a:ea typeface="黑体" panose="02010609060101010101" pitchFamily="49" charset="-122"/>
            </a:endParaRPr>
          </a:p>
          <a:p>
            <a:pPr algn="l">
              <a:buFont typeface="Wingdings" panose="05000000000000000000" pitchFamily="2" charset="2"/>
              <a:buNone/>
            </a:pPr>
            <a:r>
              <a:rPr lang="zh-CN" altLang="en-US" sz="1800" dirty="0">
                <a:solidFill>
                  <a:srgbClr val="FFFF00"/>
                </a:solidFill>
                <a:latin typeface="Times New Roman" panose="02020603050405020304" pitchFamily="18" charset="0"/>
                <a:ea typeface="黑体" panose="02010609060101010101" pitchFamily="49" charset="-122"/>
              </a:rPr>
              <a:t>巴西、墨西哥</a:t>
            </a:r>
            <a:endParaRPr lang="zh-CN" altLang="en-US" sz="1800" dirty="0">
              <a:solidFill>
                <a:srgbClr val="FFFF00"/>
              </a:solidFill>
              <a:latin typeface="Times New Roman" panose="02020603050405020304" pitchFamily="18" charset="0"/>
              <a:ea typeface="黑体" panose="02010609060101010101" pitchFamily="49"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19498">
                                            <p:txEl>
                                              <p:charRg st="0" end="4"/>
                                            </p:txEl>
                                          </p:spTgt>
                                        </p:tgtEl>
                                        <p:attrNameLst>
                                          <p:attrName>style.visibility</p:attrName>
                                        </p:attrNameLst>
                                      </p:cBhvr>
                                      <p:to>
                                        <p:strVal val="visible"/>
                                      </p:to>
                                    </p:set>
                                    <p:animEffect transition="in" filter="blinds(horizontal)">
                                      <p:cBhvr>
                                        <p:cTn id="7" dur="500"/>
                                        <p:tgtEl>
                                          <p:spTgt spid="319498">
                                            <p:txEl>
                                              <p:charRg st="0"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19498">
                                            <p:txEl>
                                              <p:charRg st="4" end="18"/>
                                            </p:txEl>
                                          </p:spTgt>
                                        </p:tgtEl>
                                        <p:attrNameLst>
                                          <p:attrName>style.visibility</p:attrName>
                                        </p:attrNameLst>
                                      </p:cBhvr>
                                      <p:to>
                                        <p:strVal val="visible"/>
                                      </p:to>
                                    </p:set>
                                    <p:animEffect transition="in" filter="blinds(horizontal)">
                                      <p:cBhvr>
                                        <p:cTn id="10" dur="500"/>
                                        <p:tgtEl>
                                          <p:spTgt spid="319498">
                                            <p:txEl>
                                              <p:charRg st="4" end="18"/>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319493"/>
                                        </p:tgtEl>
                                        <p:attrNameLst>
                                          <p:attrName>style.visibility</p:attrName>
                                        </p:attrNameLst>
                                      </p:cBhvr>
                                      <p:to>
                                        <p:strVal val="visible"/>
                                      </p:to>
                                    </p:set>
                                    <p:animEffect transition="in" filter="blinds(horizontal)">
                                      <p:cBhvr>
                                        <p:cTn id="15" dur="500"/>
                                        <p:tgtEl>
                                          <p:spTgt spid="31949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319500">
                                            <p:txEl>
                                              <p:charRg st="0" end="3"/>
                                            </p:txEl>
                                          </p:spTgt>
                                        </p:tgtEl>
                                        <p:attrNameLst>
                                          <p:attrName>style.visibility</p:attrName>
                                        </p:attrNameLst>
                                      </p:cBhvr>
                                      <p:to>
                                        <p:strVal val="visible"/>
                                      </p:to>
                                    </p:set>
                                    <p:animEffect transition="in" filter="blinds(horizontal)">
                                      <p:cBhvr>
                                        <p:cTn id="20" dur="500"/>
                                        <p:tgtEl>
                                          <p:spTgt spid="319500">
                                            <p:txEl>
                                              <p:charRg st="0" end="3"/>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319500">
                                            <p:txEl>
                                              <p:charRg st="3" end="19"/>
                                            </p:txEl>
                                          </p:spTgt>
                                        </p:tgtEl>
                                        <p:attrNameLst>
                                          <p:attrName>style.visibility</p:attrName>
                                        </p:attrNameLst>
                                      </p:cBhvr>
                                      <p:to>
                                        <p:strVal val="visible"/>
                                      </p:to>
                                    </p:set>
                                    <p:animEffect transition="in" filter="blinds(horizontal)">
                                      <p:cBhvr>
                                        <p:cTn id="23" dur="500"/>
                                        <p:tgtEl>
                                          <p:spTgt spid="319500">
                                            <p:txEl>
                                              <p:charRg st="3" end="19"/>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319495"/>
                                        </p:tgtEl>
                                        <p:attrNameLst>
                                          <p:attrName>style.visibility</p:attrName>
                                        </p:attrNameLst>
                                      </p:cBhvr>
                                      <p:to>
                                        <p:strVal val="visible"/>
                                      </p:to>
                                    </p:set>
                                    <p:animEffect transition="in" filter="blinds(horizontal)">
                                      <p:cBhvr>
                                        <p:cTn id="28" dur="500"/>
                                        <p:tgtEl>
                                          <p:spTgt spid="319495"/>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319497">
                                            <p:txEl>
                                              <p:charRg st="0" end="11"/>
                                            </p:txEl>
                                          </p:spTgt>
                                        </p:tgtEl>
                                        <p:attrNameLst>
                                          <p:attrName>style.visibility</p:attrName>
                                        </p:attrNameLst>
                                      </p:cBhvr>
                                      <p:to>
                                        <p:strVal val="visible"/>
                                      </p:to>
                                    </p:set>
                                    <p:animEffect transition="in" filter="blinds(horizontal)">
                                      <p:cBhvr>
                                        <p:cTn id="33" dur="500"/>
                                        <p:tgtEl>
                                          <p:spTgt spid="319497">
                                            <p:txEl>
                                              <p:charRg st="0" end="11"/>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19497">
                                            <p:txEl>
                                              <p:charRg st="11" end="28"/>
                                            </p:txEl>
                                          </p:spTgt>
                                        </p:tgtEl>
                                        <p:attrNameLst>
                                          <p:attrName>style.visibility</p:attrName>
                                        </p:attrNameLst>
                                      </p:cBhvr>
                                      <p:to>
                                        <p:strVal val="visible"/>
                                      </p:to>
                                    </p:set>
                                    <p:animEffect transition="in" filter="blinds(horizontal)">
                                      <p:cBhvr>
                                        <p:cTn id="36" dur="500"/>
                                        <p:tgtEl>
                                          <p:spTgt spid="319497">
                                            <p:txEl>
                                              <p:charRg st="11" end="28"/>
                                            </p:txEl>
                                          </p:spTgt>
                                        </p:tgtEl>
                                      </p:cBhvr>
                                    </p:animEffect>
                                  </p:childTnLst>
                                </p:cTn>
                              </p:par>
                              <p:par>
                                <p:cTn id="37" presetID="3" presetClass="entr" presetSubtype="10" fill="hold" nodeType="withEffect">
                                  <p:stCondLst>
                                    <p:cond delay="0"/>
                                  </p:stCondLst>
                                  <p:childTnLst>
                                    <p:set>
                                      <p:cBhvr>
                                        <p:cTn id="38" dur="1" fill="hold">
                                          <p:stCondLst>
                                            <p:cond delay="0"/>
                                          </p:stCondLst>
                                        </p:cTn>
                                        <p:tgtEl>
                                          <p:spTgt spid="319497">
                                            <p:txEl>
                                              <p:charRg st="28" end="64"/>
                                            </p:txEl>
                                          </p:spTgt>
                                        </p:tgtEl>
                                        <p:attrNameLst>
                                          <p:attrName>style.visibility</p:attrName>
                                        </p:attrNameLst>
                                      </p:cBhvr>
                                      <p:to>
                                        <p:strVal val="visible"/>
                                      </p:to>
                                    </p:set>
                                    <p:animEffect transition="in" filter="blinds(horizontal)">
                                      <p:cBhvr>
                                        <p:cTn id="39" dur="500"/>
                                        <p:tgtEl>
                                          <p:spTgt spid="319497">
                                            <p:txEl>
                                              <p:charRg st="28" end="6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4818" name="Rectangle 3"/>
          <p:cNvSpPr>
            <a:spLocks noGrp="1" noRot="1"/>
          </p:cNvSpPr>
          <p:nvPr>
            <p:ph type="body"/>
          </p:nvPr>
        </p:nvSpPr>
        <p:spPr>
          <a:xfrm>
            <a:off x="3429000" y="357188"/>
            <a:ext cx="5500688" cy="6215062"/>
          </a:xfrm>
          <a:ln/>
        </p:spPr>
        <p:txBody>
          <a:bodyPr vert="horz" wrap="square" lIns="91440" tIns="45720" rIns="91440" bIns="45720" anchor="t"/>
          <a:p>
            <a:pPr>
              <a:lnSpc>
                <a:spcPct val="110000"/>
              </a:lnSpc>
              <a:buNone/>
            </a:pPr>
            <a:r>
              <a:rPr lang="en-US" altLang="zh-CN" b="1" dirty="0">
                <a:solidFill>
                  <a:schemeClr val="tx2"/>
                </a:solidFill>
              </a:rPr>
              <a:t>    </a:t>
            </a:r>
            <a:endParaRPr lang="en-US" altLang="zh-CN" b="1" dirty="0">
              <a:solidFill>
                <a:schemeClr val="tx2"/>
              </a:solidFill>
            </a:endParaRPr>
          </a:p>
          <a:p>
            <a:pPr>
              <a:lnSpc>
                <a:spcPct val="110000"/>
              </a:lnSpc>
              <a:buNone/>
            </a:pPr>
            <a:r>
              <a:rPr lang="en-US" altLang="zh-CN" b="1" dirty="0">
                <a:solidFill>
                  <a:srgbClr val="000099"/>
                </a:solidFill>
              </a:rPr>
              <a:t>      </a:t>
            </a:r>
            <a:r>
              <a:rPr lang="en-US" altLang="zh-CN" sz="2800" b="1" dirty="0">
                <a:latin typeface="楷体_GB2312"/>
                <a:ea typeface="楷体_GB2312"/>
              </a:rPr>
              <a:t>“</a:t>
            </a:r>
            <a:r>
              <a:rPr lang="zh-CN" altLang="en-US" sz="2800" b="1" dirty="0">
                <a:latin typeface="楷体_GB2312"/>
                <a:ea typeface="楷体_GB2312"/>
              </a:rPr>
              <a:t>你们根本不用担心那个</a:t>
            </a:r>
            <a:r>
              <a:rPr lang="en-US" altLang="zh-CN" sz="2800" b="1" dirty="0">
                <a:latin typeface="楷体_GB2312"/>
                <a:ea typeface="楷体_GB2312"/>
              </a:rPr>
              <a:t>‘</a:t>
            </a:r>
            <a:r>
              <a:rPr lang="zh-CN" altLang="en-US" sz="2800" b="1" dirty="0">
                <a:latin typeface="楷体_GB2312"/>
                <a:ea typeface="楷体_GB2312"/>
              </a:rPr>
              <a:t>大国</a:t>
            </a:r>
            <a:r>
              <a:rPr lang="en-US" altLang="zh-CN" sz="2800" b="1" dirty="0">
                <a:latin typeface="楷体_GB2312"/>
                <a:ea typeface="楷体_GB2312"/>
              </a:rPr>
              <a:t>’</a:t>
            </a:r>
            <a:r>
              <a:rPr lang="zh-CN" altLang="en-US" sz="2800" b="1" dirty="0">
                <a:latin typeface="楷体_GB2312"/>
                <a:ea typeface="楷体_GB2312"/>
              </a:rPr>
              <a:t>，因为它在未来几十年，甚至一百年内，无法给世界提供任何新思想。”</a:t>
            </a:r>
            <a:endParaRPr lang="zh-CN" altLang="en-US" sz="2800" b="1" dirty="0">
              <a:latin typeface="楷体_GB2312"/>
              <a:ea typeface="楷体_GB2312"/>
            </a:endParaRPr>
          </a:p>
          <a:p>
            <a:pPr>
              <a:lnSpc>
                <a:spcPct val="110000"/>
              </a:lnSpc>
              <a:buNone/>
            </a:pPr>
            <a:r>
              <a:rPr lang="zh-CN" altLang="en-US" sz="2800" b="1" dirty="0">
                <a:latin typeface="楷体_GB2312"/>
                <a:ea typeface="楷体_GB2312"/>
              </a:rPr>
              <a:t>    “中国成不了超级大国，因为中国没有那种可以用来推进自己的权力，进而削弱我们西方国家的具有‘传染性’的学说。今天中国出口的是电视机，而不是思想观念。”</a:t>
            </a:r>
            <a:endParaRPr lang="zh-CN" altLang="en-US" sz="2800" b="1" dirty="0">
              <a:latin typeface="楷体_GB2312"/>
              <a:ea typeface="楷体_GB2312"/>
            </a:endParaRPr>
          </a:p>
          <a:p>
            <a:pPr>
              <a:lnSpc>
                <a:spcPct val="110000"/>
              </a:lnSpc>
              <a:buNone/>
            </a:pPr>
            <a:r>
              <a:rPr lang="zh-CN" altLang="en-US" sz="3600" b="1" dirty="0"/>
              <a:t>                      </a:t>
            </a:r>
            <a:endParaRPr lang="zh-CN" altLang="en-US" b="1" dirty="0"/>
          </a:p>
        </p:txBody>
      </p:sp>
      <p:pic>
        <p:nvPicPr>
          <p:cNvPr id="34819" name="Picture 9" descr="01300000222262121950149103270"/>
          <p:cNvPicPr>
            <a:picLocks noChangeAspect="1"/>
          </p:cNvPicPr>
          <p:nvPr/>
        </p:nvPicPr>
        <p:blipFill>
          <a:blip r:embed="rId1"/>
          <a:stretch>
            <a:fillRect/>
          </a:stretch>
        </p:blipFill>
        <p:spPr>
          <a:xfrm>
            <a:off x="1368425" y="1670050"/>
            <a:ext cx="1992313" cy="3990975"/>
          </a:xfrm>
          <a:prstGeom prst="rect">
            <a:avLst/>
          </a:prstGeom>
          <a:noFill/>
          <a:ln w="9525">
            <a:noFill/>
          </a:ln>
        </p:spPr>
      </p:pic>
      <p:sp>
        <p:nvSpPr>
          <p:cNvPr id="34820" name="文本框 1"/>
          <p:cNvSpPr txBox="1"/>
          <p:nvPr/>
        </p:nvSpPr>
        <p:spPr>
          <a:xfrm>
            <a:off x="377825" y="230188"/>
            <a:ext cx="7083425" cy="522287"/>
          </a:xfrm>
          <a:prstGeom prst="rect">
            <a:avLst/>
          </a:prstGeom>
          <a:noFill/>
          <a:ln w="9525">
            <a:noFill/>
          </a:ln>
        </p:spPr>
        <p:txBody>
          <a:bodyPr>
            <a:spAutoFit/>
          </a:bodyPr>
          <a:p>
            <a:r>
              <a:rPr lang="en-US" altLang="zh-CN" dirty="0">
                <a:solidFill>
                  <a:srgbClr val="C00000"/>
                </a:solidFill>
                <a:latin typeface="仿宋" panose="02010609060101010101" pitchFamily="49" charset="-122"/>
                <a:ea typeface="仿宋" panose="02010609060101010101" pitchFamily="49" charset="-122"/>
              </a:rPr>
              <a:t>  </a:t>
            </a:r>
            <a:endParaRPr lang="zh-CN" altLang="en-US" dirty="0">
              <a:solidFill>
                <a:srgbClr val="C00000"/>
              </a:solidFill>
              <a:latin typeface="仿宋" panose="02010609060101010101" pitchFamily="49" charset="-122"/>
              <a:ea typeface="仿宋" panose="02010609060101010101" pitchFamily="49" charset="-122"/>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5842" name="矩形 3"/>
          <p:cNvSpPr/>
          <p:nvPr/>
        </p:nvSpPr>
        <p:spPr>
          <a:xfrm>
            <a:off x="428625" y="285750"/>
            <a:ext cx="8715375" cy="1200150"/>
          </a:xfrm>
          <a:prstGeom prst="rect">
            <a:avLst/>
          </a:prstGeom>
          <a:noFill/>
          <a:ln w="9525">
            <a:noFill/>
          </a:ln>
        </p:spPr>
        <p:txBody>
          <a:bodyPr>
            <a:spAutoFit/>
          </a:bodyPr>
          <a:p>
            <a:pPr>
              <a:buClr>
                <a:srgbClr val="3366FF"/>
              </a:buClr>
              <a:buFont typeface="Wingdings" panose="05000000000000000000" pitchFamily="2" charset="2"/>
              <a:buNone/>
            </a:pPr>
            <a:r>
              <a:rPr lang="zh-CN" altLang="en-US" sz="3600" dirty="0">
                <a:solidFill>
                  <a:srgbClr val="FFFF00"/>
                </a:solidFill>
                <a:latin typeface="黑体" panose="02010609060101010101" pitchFamily="49" charset="-122"/>
                <a:ea typeface="黑体" panose="02010609060101010101" pitchFamily="49" charset="-122"/>
              </a:rPr>
              <a:t>（</a:t>
            </a:r>
            <a:r>
              <a:rPr lang="en-US" altLang="zh-CN" sz="3600" dirty="0">
                <a:solidFill>
                  <a:srgbClr val="FFFF00"/>
                </a:solidFill>
                <a:latin typeface="黑体" panose="02010609060101010101" pitchFamily="49" charset="-122"/>
                <a:ea typeface="黑体" panose="02010609060101010101" pitchFamily="49" charset="-122"/>
              </a:rPr>
              <a:t>2</a:t>
            </a:r>
            <a:r>
              <a:rPr lang="zh-CN" altLang="en-US" sz="3600" dirty="0">
                <a:solidFill>
                  <a:srgbClr val="FFFF00"/>
                </a:solidFill>
                <a:latin typeface="黑体" panose="02010609060101010101" pitchFamily="49" charset="-122"/>
                <a:ea typeface="黑体" panose="02010609060101010101" pitchFamily="49" charset="-122"/>
              </a:rPr>
              <a:t>）时代定位：</a:t>
            </a:r>
            <a:endParaRPr lang="en-US" altLang="zh-CN" sz="3600" dirty="0">
              <a:solidFill>
                <a:srgbClr val="FFFF00"/>
              </a:solidFill>
              <a:latin typeface="黑体" panose="02010609060101010101" pitchFamily="49" charset="-122"/>
              <a:ea typeface="黑体" panose="02010609060101010101" pitchFamily="49" charset="-122"/>
            </a:endParaRPr>
          </a:p>
          <a:p>
            <a:pPr>
              <a:buClr>
                <a:srgbClr val="3366FF"/>
              </a:buClr>
              <a:buFont typeface="Wingdings" panose="05000000000000000000" pitchFamily="2" charset="2"/>
              <a:buNone/>
            </a:pPr>
            <a:r>
              <a:rPr lang="zh-CN" altLang="en-US" sz="3600" dirty="0">
                <a:latin typeface="黑体" panose="02010609060101010101" pitchFamily="49" charset="-122"/>
                <a:ea typeface="黑体" panose="02010609060101010101" pitchFamily="49" charset="-122"/>
              </a:rPr>
              <a:t>社会主义、国家、人民、民族、世界</a:t>
            </a:r>
            <a:endParaRPr lang="en-US" altLang="zh-CN" sz="3600" dirty="0">
              <a:latin typeface="黑体" panose="02010609060101010101" pitchFamily="49" charset="-122"/>
              <a:ea typeface="黑体" panose="02010609060101010101" pitchFamily="49" charset="-122"/>
            </a:endParaRPr>
          </a:p>
        </p:txBody>
      </p:sp>
      <p:sp>
        <p:nvSpPr>
          <p:cNvPr id="35843" name="矩形 4"/>
          <p:cNvSpPr/>
          <p:nvPr/>
        </p:nvSpPr>
        <p:spPr>
          <a:xfrm>
            <a:off x="214313" y="1500188"/>
            <a:ext cx="8786812" cy="5016500"/>
          </a:xfrm>
          <a:prstGeom prst="rect">
            <a:avLst/>
          </a:prstGeom>
          <a:noFill/>
          <a:ln w="9525">
            <a:noFill/>
          </a:ln>
        </p:spPr>
        <p:txBody>
          <a:bodyPr>
            <a:spAutoFit/>
          </a:bodyPr>
          <a:p>
            <a:pPr algn="just"/>
            <a:r>
              <a:rPr lang="zh-CN" altLang="en-US" sz="3200" b="0" dirty="0">
                <a:latin typeface="Times New Roman" panose="02020603050405020304" pitchFamily="18" charset="0"/>
              </a:rPr>
              <a:t>       这个新时代，是承前启后、继往开来、在新的历史条件下继续夺取中国特色社会主义伟大胜利的时代</a:t>
            </a:r>
            <a:r>
              <a:rPr lang="zh-CN" altLang="en-US" sz="3200" dirty="0">
                <a:solidFill>
                  <a:srgbClr val="FFFF00"/>
                </a:solidFill>
                <a:latin typeface="Times New Roman" panose="02020603050405020304" pitchFamily="18" charset="0"/>
              </a:rPr>
              <a:t>（历史脉络），</a:t>
            </a:r>
            <a:r>
              <a:rPr lang="zh-CN" altLang="en-US" sz="3200" b="0" dirty="0">
                <a:latin typeface="Times New Roman" panose="02020603050405020304" pitchFamily="18" charset="0"/>
              </a:rPr>
              <a:t>是决胜全面建成小康社会、进而全面建设社会主义现代化强国的时代</a:t>
            </a:r>
            <a:r>
              <a:rPr lang="zh-CN" altLang="en-US" sz="3200" dirty="0">
                <a:solidFill>
                  <a:srgbClr val="FFFF00"/>
                </a:solidFill>
                <a:latin typeface="Times New Roman" panose="02020603050405020304" pitchFamily="18" charset="0"/>
              </a:rPr>
              <a:t>（实践主题），</a:t>
            </a:r>
            <a:r>
              <a:rPr lang="zh-CN" altLang="en-US" sz="3200" b="0" dirty="0">
                <a:latin typeface="Times New Roman" panose="02020603050405020304" pitchFamily="18" charset="0"/>
              </a:rPr>
              <a:t>是全国各族人民团结奋斗、不断创造美好生活、逐步实现全体人民共同富裕的时代</a:t>
            </a:r>
            <a:r>
              <a:rPr lang="zh-CN" altLang="en-US" sz="3200" dirty="0">
                <a:solidFill>
                  <a:srgbClr val="FFFF00"/>
                </a:solidFill>
                <a:latin typeface="Times New Roman" panose="02020603050405020304" pitchFamily="18" charset="0"/>
              </a:rPr>
              <a:t>（人民性），</a:t>
            </a:r>
            <a:r>
              <a:rPr lang="zh-CN" altLang="en-US" sz="3200" b="0" dirty="0">
                <a:latin typeface="Times New Roman" panose="02020603050405020304" pitchFamily="18" charset="0"/>
              </a:rPr>
              <a:t>是全体中华儿女勠力同心、奋力实现中华民族伟大复兴中国梦的时代</a:t>
            </a:r>
            <a:r>
              <a:rPr lang="zh-CN" altLang="en-US" sz="3200" dirty="0">
                <a:solidFill>
                  <a:srgbClr val="FFFF00"/>
                </a:solidFill>
                <a:latin typeface="Times New Roman" panose="02020603050405020304" pitchFamily="18" charset="0"/>
              </a:rPr>
              <a:t>（民族性），</a:t>
            </a:r>
            <a:r>
              <a:rPr lang="zh-CN" altLang="en-US" sz="3200" b="0" dirty="0">
                <a:latin typeface="Times New Roman" panose="02020603050405020304" pitchFamily="18" charset="0"/>
              </a:rPr>
              <a:t>是我国日益走近世界舞台中央、不断为人类作出更大贡献的时代</a:t>
            </a:r>
            <a:r>
              <a:rPr lang="zh-CN" altLang="en-US" sz="3200" dirty="0">
                <a:solidFill>
                  <a:srgbClr val="FFFF00"/>
                </a:solidFill>
                <a:latin typeface="Times New Roman" panose="02020603050405020304" pitchFamily="18" charset="0"/>
              </a:rPr>
              <a:t>（世界性）</a:t>
            </a:r>
            <a:r>
              <a:rPr lang="zh-CN" altLang="en-US" sz="3200" b="0" dirty="0">
                <a:latin typeface="Times New Roman" panose="02020603050405020304" pitchFamily="18" charset="0"/>
              </a:rPr>
              <a:t>。</a:t>
            </a:r>
            <a:endParaRPr lang="zh-CN" altLang="en-US" sz="3200" dirty="0">
              <a:latin typeface="Times New Roman" panose="02020603050405020304" pitchFamily="18" charset="0"/>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标题 1"/>
          <p:cNvSpPr>
            <a:spLocks noGrp="1"/>
          </p:cNvSpPr>
          <p:nvPr>
            <p:ph type="title"/>
          </p:nvPr>
        </p:nvSpPr>
        <p:spPr>
          <a:ln/>
        </p:spPr>
        <p:txBody>
          <a:bodyPr vert="horz" wrap="square" lIns="92075" tIns="46038" rIns="92075" bIns="46038" anchor="ctr"/>
          <a:p>
            <a:r>
              <a:rPr lang="en-US" altLang="zh-CN" b="1" dirty="0">
                <a:solidFill>
                  <a:srgbClr val="FFFF00"/>
                </a:solidFill>
                <a:effectLst/>
                <a:latin typeface="黑体" panose="02010609060101010101" pitchFamily="49" charset="-122"/>
                <a:ea typeface="黑体" panose="02010609060101010101" pitchFamily="49" charset="-122"/>
              </a:rPr>
              <a:t>3.</a:t>
            </a:r>
            <a:r>
              <a:rPr lang="zh-CN" altLang="en-US" b="1" dirty="0">
                <a:solidFill>
                  <a:srgbClr val="FFFF00"/>
                </a:solidFill>
                <a:effectLst/>
                <a:latin typeface="黑体" panose="02010609060101010101" pitchFamily="49" charset="-122"/>
                <a:ea typeface="黑体" panose="02010609060101010101" pitchFamily="49" charset="-122"/>
              </a:rPr>
              <a:t>新矛盾（主要矛盾转化）</a:t>
            </a:r>
            <a:endParaRPr lang="zh-CN" altLang="en-US" b="1" dirty="0">
              <a:solidFill>
                <a:srgbClr val="FFFF00"/>
              </a:solidFill>
              <a:effectLst/>
              <a:latin typeface="黑体" panose="02010609060101010101" pitchFamily="49" charset="-122"/>
              <a:ea typeface="黑体" panose="02010609060101010101" pitchFamily="49" charset="-122"/>
            </a:endParaRPr>
          </a:p>
        </p:txBody>
      </p:sp>
      <p:sp>
        <p:nvSpPr>
          <p:cNvPr id="36867" name="内容占位符 2"/>
          <p:cNvSpPr>
            <a:spLocks noGrp="1"/>
          </p:cNvSpPr>
          <p:nvPr>
            <p:ph idx="1"/>
          </p:nvPr>
        </p:nvSpPr>
        <p:spPr>
          <a:xfrm>
            <a:off x="0" y="1981200"/>
            <a:ext cx="9144000" cy="4114800"/>
          </a:xfrm>
          <a:ln/>
        </p:spPr>
        <p:txBody>
          <a:bodyPr vert="horz" wrap="square" lIns="91440" tIns="45720" rIns="91440" bIns="45720" anchor="t"/>
          <a:p>
            <a:r>
              <a:rPr lang="zh-CN" altLang="en-US" dirty="0">
                <a:latin typeface="黑体" panose="02010609060101010101" pitchFamily="49" charset="-122"/>
                <a:ea typeface="黑体" panose="02010609060101010101" pitchFamily="49" charset="-122"/>
              </a:rPr>
              <a:t>（</a:t>
            </a:r>
            <a:r>
              <a:rPr lang="en-US" altLang="zh-CN" dirty="0">
                <a:latin typeface="黑体" panose="02010609060101010101" pitchFamily="49" charset="-122"/>
                <a:ea typeface="黑体" panose="02010609060101010101" pitchFamily="49" charset="-122"/>
              </a:rPr>
              <a:t>1</a:t>
            </a:r>
            <a:r>
              <a:rPr lang="zh-CN" altLang="en-US" dirty="0">
                <a:latin typeface="黑体" panose="02010609060101010101" pitchFamily="49" charset="-122"/>
                <a:ea typeface="黑体" panose="02010609060101010101" pitchFamily="49" charset="-122"/>
              </a:rPr>
              <a:t>）我国社会主要矛盾已经转化为人民日益增长的美好生活需要和</a:t>
            </a:r>
            <a:r>
              <a:rPr lang="zh-CN" altLang="en-US" dirty="0">
                <a:solidFill>
                  <a:srgbClr val="FFFF00"/>
                </a:solidFill>
                <a:latin typeface="黑体" panose="02010609060101010101" pitchFamily="49" charset="-122"/>
                <a:ea typeface="黑体" panose="02010609060101010101" pitchFamily="49" charset="-122"/>
              </a:rPr>
              <a:t>不平衡不充分的发展</a:t>
            </a:r>
            <a:r>
              <a:rPr lang="zh-CN" altLang="en-US" dirty="0">
                <a:latin typeface="黑体" panose="02010609060101010101" pitchFamily="49" charset="-122"/>
                <a:ea typeface="黑体" panose="02010609060101010101" pitchFamily="49" charset="-122"/>
              </a:rPr>
              <a:t>之间的矛盾。</a:t>
            </a:r>
            <a:endParaRPr lang="en-US" altLang="zh-CN" dirty="0">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美好生活需要：</a:t>
            </a:r>
            <a:r>
              <a:rPr lang="zh-CN" altLang="en-US" dirty="0">
                <a:solidFill>
                  <a:srgbClr val="FFFF00"/>
                </a:solidFill>
                <a:latin typeface="黑体" panose="02010609060101010101" pitchFamily="49" charset="-122"/>
                <a:ea typeface="黑体" panose="02010609060101010101" pitchFamily="49" charset="-122"/>
              </a:rPr>
              <a:t>物质文化，民主，法治，公平等</a:t>
            </a:r>
            <a:endParaRPr lang="en-US" altLang="zh-CN" dirty="0">
              <a:solidFill>
                <a:srgbClr val="FFFF00"/>
              </a:solidFill>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不平衡：</a:t>
            </a:r>
            <a:r>
              <a:rPr lang="zh-CN" altLang="en-US" dirty="0">
                <a:solidFill>
                  <a:srgbClr val="FFFF00"/>
                </a:solidFill>
                <a:latin typeface="黑体" panose="02010609060101010101" pitchFamily="49" charset="-122"/>
                <a:ea typeface="黑体" panose="02010609060101010101" pitchFamily="49" charset="-122"/>
              </a:rPr>
              <a:t>区域、城乡等</a:t>
            </a:r>
            <a:endParaRPr lang="en-US" altLang="zh-CN" dirty="0">
              <a:solidFill>
                <a:srgbClr val="FFFF00"/>
              </a:solidFill>
              <a:latin typeface="黑体" panose="02010609060101010101" pitchFamily="49" charset="-122"/>
              <a:ea typeface="黑体" panose="02010609060101010101" pitchFamily="49" charset="-122"/>
            </a:endParaRPr>
          </a:p>
          <a:p>
            <a:r>
              <a:rPr lang="zh-CN" altLang="en-US" dirty="0">
                <a:latin typeface="黑体" panose="02010609060101010101" pitchFamily="49" charset="-122"/>
                <a:ea typeface="黑体" panose="02010609060101010101" pitchFamily="49" charset="-122"/>
              </a:rPr>
              <a:t>不充分：</a:t>
            </a:r>
            <a:r>
              <a:rPr lang="zh-CN" altLang="en-US" dirty="0">
                <a:solidFill>
                  <a:srgbClr val="FFFF00"/>
                </a:solidFill>
                <a:latin typeface="黑体" panose="02010609060101010101" pitchFamily="49" charset="-122"/>
                <a:ea typeface="黑体" panose="02010609060101010101" pitchFamily="49" charset="-122"/>
              </a:rPr>
              <a:t>经济政治文化社会生态国防等各个方面</a:t>
            </a:r>
            <a:endParaRPr lang="en-US" altLang="zh-CN" dirty="0">
              <a:solidFill>
                <a:srgbClr val="FFFF0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隶书" panose="02010509060101010101" pitchFamily="49" charset="-122"/>
                <a:ea typeface="隶书" panose="02010509060101010101" pitchFamily="49" charset="-122"/>
                <a:cs typeface="+mj-cs"/>
              </a:rPr>
              <a:t>（</a:t>
            </a:r>
            <a:r>
              <a:rPr kumimoji="0" lang="en-US" altLang="zh-CN" sz="4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隶书" panose="02010509060101010101" pitchFamily="49" charset="-122"/>
                <a:ea typeface="隶书" panose="02010509060101010101" pitchFamily="49" charset="-122"/>
                <a:cs typeface="+mj-cs"/>
              </a:rPr>
              <a:t>2</a:t>
            </a:r>
            <a:r>
              <a:rPr kumimoji="0" lang="zh-CN" altLang="en-US" sz="4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隶书" panose="02010509060101010101" pitchFamily="49" charset="-122"/>
                <a:ea typeface="隶书" panose="02010509060101010101" pitchFamily="49" charset="-122"/>
                <a:cs typeface="+mj-cs"/>
              </a:rPr>
              <a:t>）关系全局的历史性变化，有很多新要求</a:t>
            </a:r>
            <a:b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隶书" panose="02010509060101010101" pitchFamily="49" charset="-122"/>
                <a:ea typeface="隶书" panose="02010509060101010101" pitchFamily="49" charset="-122"/>
                <a:cs typeface="+mj-cs"/>
              </a:rPr>
            </a:br>
            <a:endParaRPr kumimoji="0" lang="zh-CN" alt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37891" name="内容占位符 2"/>
          <p:cNvSpPr>
            <a:spLocks noGrp="1"/>
          </p:cNvSpPr>
          <p:nvPr>
            <p:ph idx="1"/>
          </p:nvPr>
        </p:nvSpPr>
        <p:spPr>
          <a:xfrm>
            <a:off x="357188" y="1928813"/>
            <a:ext cx="8501062" cy="4167187"/>
          </a:xfrm>
          <a:ln/>
        </p:spPr>
        <p:txBody>
          <a:bodyPr vert="horz" wrap="square" lIns="91440" tIns="45720" rIns="91440" bIns="45720" anchor="t"/>
          <a:p>
            <a:r>
              <a:rPr lang="zh-CN" altLang="en-US" b="1" dirty="0">
                <a:solidFill>
                  <a:srgbClr val="FFFF00"/>
                </a:solidFill>
                <a:latin typeface="黑体" panose="02010609060101010101" pitchFamily="49" charset="-122"/>
                <a:ea typeface="黑体" panose="02010609060101010101" pitchFamily="49" charset="-122"/>
              </a:rPr>
              <a:t>主要任务：</a:t>
            </a:r>
            <a:r>
              <a:rPr lang="zh-CN" altLang="en-US" b="1" dirty="0"/>
              <a:t>着力解决发展不平衡不充分问题，大力提升发展质量和效益，更好满足经济政治文化社会生态等方面的需要，更好推动人的全面发展、社会全面进步</a:t>
            </a:r>
            <a:endParaRPr lang="zh-CN" altLang="en-US" b="1" dirty="0"/>
          </a:p>
          <a:p>
            <a:endParaRPr lang="zh-CN" altLang="en-US" dirty="0"/>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38915" name="内容占位符 2"/>
          <p:cNvSpPr>
            <a:spLocks noGrp="1"/>
          </p:cNvSpPr>
          <p:nvPr>
            <p:ph idx="1"/>
          </p:nvPr>
        </p:nvSpPr>
        <p:spPr>
          <a:xfrm>
            <a:off x="250825" y="1981200"/>
            <a:ext cx="8642350" cy="4114800"/>
          </a:xfrm>
          <a:ln/>
        </p:spPr>
        <p:txBody>
          <a:bodyPr vert="horz" wrap="square" lIns="91440" tIns="45720" rIns="91440" bIns="45720" anchor="t"/>
          <a:p>
            <a:r>
              <a:rPr lang="zh-CN" altLang="en-US" b="1" dirty="0">
                <a:solidFill>
                  <a:srgbClr val="FFFF00"/>
                </a:solidFill>
                <a:latin typeface="黑体" panose="02010609060101010101" pitchFamily="49" charset="-122"/>
                <a:ea typeface="黑体" panose="02010609060101010101" pitchFamily="49" charset="-122"/>
              </a:rPr>
              <a:t>（</a:t>
            </a:r>
            <a:r>
              <a:rPr lang="en-US" altLang="zh-CN" b="1" dirty="0">
                <a:solidFill>
                  <a:srgbClr val="FFFF00"/>
                </a:solidFill>
                <a:latin typeface="黑体" panose="02010609060101010101" pitchFamily="49" charset="-122"/>
                <a:ea typeface="黑体" panose="02010609060101010101" pitchFamily="49" charset="-122"/>
              </a:rPr>
              <a:t>3</a:t>
            </a:r>
            <a:r>
              <a:rPr lang="zh-CN" altLang="en-US" b="1" dirty="0">
                <a:solidFill>
                  <a:srgbClr val="FFFF00"/>
                </a:solidFill>
                <a:latin typeface="黑体" panose="02010609060101010101" pitchFamily="49" charset="-122"/>
                <a:ea typeface="黑体" panose="02010609060101010101" pitchFamily="49" charset="-122"/>
              </a:rPr>
              <a:t>）从“三个没有变”到“两个没有变”（世界主题）</a:t>
            </a:r>
            <a:endParaRPr lang="en-US" altLang="zh-CN" b="1" dirty="0">
              <a:solidFill>
                <a:srgbClr val="FFFF00"/>
              </a:solidFill>
              <a:latin typeface="黑体" panose="02010609060101010101" pitchFamily="49" charset="-122"/>
              <a:ea typeface="黑体" panose="02010609060101010101" pitchFamily="49" charset="-122"/>
            </a:endParaRPr>
          </a:p>
          <a:p>
            <a:endParaRPr lang="en-US" altLang="zh-CN" b="1" dirty="0">
              <a:solidFill>
                <a:srgbClr val="FFFF00"/>
              </a:solidFill>
              <a:latin typeface="黑体" panose="02010609060101010101" pitchFamily="49" charset="-122"/>
              <a:ea typeface="黑体" panose="02010609060101010101" pitchFamily="49" charset="-122"/>
            </a:endParaRPr>
          </a:p>
          <a:p>
            <a:r>
              <a:rPr lang="zh-CN" altLang="en-US" b="1" dirty="0">
                <a:solidFill>
                  <a:srgbClr val="FFFF00"/>
                </a:solidFill>
                <a:latin typeface="黑体" panose="02010609060101010101" pitchFamily="49" charset="-122"/>
                <a:ea typeface="黑体" panose="02010609060101010101" pitchFamily="49" charset="-122"/>
              </a:rPr>
              <a:t>（</a:t>
            </a:r>
            <a:r>
              <a:rPr lang="en-US" altLang="zh-CN" b="1" dirty="0">
                <a:solidFill>
                  <a:srgbClr val="FFFF00"/>
                </a:solidFill>
                <a:latin typeface="黑体" panose="02010609060101010101" pitchFamily="49" charset="-122"/>
                <a:ea typeface="黑体" panose="02010609060101010101" pitchFamily="49" charset="-122"/>
              </a:rPr>
              <a:t>4</a:t>
            </a:r>
            <a:r>
              <a:rPr lang="zh-CN" altLang="en-US" b="1" dirty="0">
                <a:solidFill>
                  <a:srgbClr val="FFFF00"/>
                </a:solidFill>
                <a:latin typeface="黑体" panose="02010609060101010101" pitchFamily="49" charset="-122"/>
                <a:ea typeface="黑体" panose="02010609060101010101" pitchFamily="49" charset="-122"/>
              </a:rPr>
              <a:t>）党在社会主义初级阶段的基本路线新变化（增加“美丽”，建成“强国”）</a:t>
            </a:r>
            <a:endParaRPr lang="en-US" altLang="zh-CN" b="1" dirty="0">
              <a:solidFill>
                <a:srgbClr val="FFFF00"/>
              </a:solidFill>
              <a:latin typeface="黑体" panose="02010609060101010101" pitchFamily="49" charset="-122"/>
              <a:ea typeface="黑体" panose="02010609060101010101" pitchFamily="49" charset="-122"/>
            </a:endParaRPr>
          </a:p>
          <a:p>
            <a:endParaRPr lang="en-US" altLang="zh-CN" b="1" dirty="0">
              <a:solidFill>
                <a:srgbClr val="FFFF0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85800" y="333375"/>
            <a:ext cx="7772400" cy="1419225"/>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第二部分</a:t>
            </a:r>
            <a:b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b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新使命：中华民族伟大复兴</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39939" name="内容占位符 2"/>
          <p:cNvSpPr>
            <a:spLocks noGrp="1"/>
          </p:cNvSpPr>
          <p:nvPr>
            <p:ph idx="1"/>
          </p:nvPr>
        </p:nvSpPr>
        <p:spPr>
          <a:ln/>
        </p:spPr>
        <p:txBody>
          <a:bodyPr vert="horz" wrap="square" lIns="91440" tIns="45720" rIns="91440" bIns="45720" anchor="t"/>
          <a:p>
            <a:r>
              <a:rPr lang="en-US" altLang="zh-CN" b="1" dirty="0">
                <a:solidFill>
                  <a:srgbClr val="FFFF00"/>
                </a:solidFill>
                <a:latin typeface="黑体" panose="02010609060101010101" pitchFamily="49" charset="-122"/>
                <a:ea typeface="黑体" panose="02010609060101010101" pitchFamily="49" charset="-122"/>
              </a:rPr>
              <a:t>1.</a:t>
            </a:r>
            <a:r>
              <a:rPr lang="zh-CN" altLang="en-US" b="1" dirty="0">
                <a:solidFill>
                  <a:srgbClr val="FFFF00"/>
                </a:solidFill>
                <a:latin typeface="黑体" panose="02010609060101010101" pitchFamily="49" charset="-122"/>
                <a:ea typeface="黑体" panose="02010609060101010101" pitchFamily="49" charset="-122"/>
              </a:rPr>
              <a:t>初心不改：实现中华民族伟大复兴</a:t>
            </a:r>
            <a:endParaRPr lang="en-US" altLang="zh-CN" b="1" dirty="0">
              <a:solidFill>
                <a:srgbClr val="FFFF00"/>
              </a:solidFill>
              <a:latin typeface="黑体" panose="02010609060101010101" pitchFamily="49" charset="-122"/>
              <a:ea typeface="黑体" panose="02010609060101010101" pitchFamily="49" charset="-122"/>
            </a:endParaRPr>
          </a:p>
          <a:p>
            <a:r>
              <a:rPr lang="zh-CN" altLang="en-US" b="1" dirty="0"/>
              <a:t>三大阶段（三个必须）</a:t>
            </a:r>
            <a:endParaRPr lang="en-US" altLang="zh-CN" b="1" dirty="0"/>
          </a:p>
          <a:p>
            <a:r>
              <a:rPr lang="zh-CN" altLang="en-US" b="1" dirty="0"/>
              <a:t>必须推翻三座大山</a:t>
            </a:r>
            <a:endParaRPr lang="en-US" altLang="zh-CN" b="1" dirty="0"/>
          </a:p>
          <a:p>
            <a:r>
              <a:rPr lang="zh-CN" altLang="en-US" b="1" dirty="0"/>
              <a:t>必须建立符合实际的先进社会制度</a:t>
            </a:r>
            <a:endParaRPr lang="en-US" altLang="zh-CN" b="1" dirty="0"/>
          </a:p>
          <a:p>
            <a:r>
              <a:rPr lang="zh-CN" altLang="en-US" b="1" dirty="0"/>
              <a:t>必须合乎时代潮流顺应人民意愿，勇于改革开放</a:t>
            </a:r>
            <a:endParaRPr lang="en-US" altLang="zh-CN" b="1" dirty="0"/>
          </a:p>
          <a:p>
            <a:endParaRPr lang="en-US" altLang="zh-CN" b="1"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2.</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统筹“四个伟大”</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40963" name="内容占位符 2"/>
          <p:cNvSpPr>
            <a:spLocks noGrp="1"/>
          </p:cNvSpPr>
          <p:nvPr>
            <p:ph idx="1"/>
          </p:nvPr>
        </p:nvSpPr>
        <p:spPr>
          <a:xfrm>
            <a:off x="142875" y="1857375"/>
            <a:ext cx="8858250" cy="4572000"/>
          </a:xfrm>
          <a:ln/>
        </p:spPr>
        <p:txBody>
          <a:bodyPr vert="horz" wrap="square" lIns="91440" tIns="45720" rIns="91440" bIns="45720" anchor="t"/>
          <a:p>
            <a:r>
              <a:rPr lang="zh-CN" altLang="en-US" sz="3600" dirty="0">
                <a:solidFill>
                  <a:srgbClr val="FFFF00"/>
                </a:solidFill>
                <a:latin typeface="黑体" panose="02010609060101010101" pitchFamily="49" charset="-122"/>
                <a:ea typeface="黑体" panose="02010609060101010101" pitchFamily="49" charset="-122"/>
              </a:rPr>
              <a:t>（</a:t>
            </a:r>
            <a:r>
              <a:rPr lang="en-US" altLang="zh-CN" sz="3600" dirty="0">
                <a:solidFill>
                  <a:srgbClr val="FFFF00"/>
                </a:solidFill>
                <a:latin typeface="黑体" panose="02010609060101010101" pitchFamily="49" charset="-122"/>
                <a:ea typeface="黑体" panose="02010609060101010101" pitchFamily="49" charset="-122"/>
              </a:rPr>
              <a:t>1</a:t>
            </a:r>
            <a:r>
              <a:rPr lang="zh-CN" altLang="en-US" sz="3600" dirty="0">
                <a:solidFill>
                  <a:srgbClr val="FFFF00"/>
                </a:solidFill>
                <a:latin typeface="黑体" panose="02010609060101010101" pitchFamily="49" charset="-122"/>
                <a:ea typeface="黑体" panose="02010609060101010101" pitchFamily="49" charset="-122"/>
              </a:rPr>
              <a:t>）实现伟大梦想</a:t>
            </a:r>
            <a:endParaRPr lang="en-US" altLang="zh-CN" sz="3600" dirty="0">
              <a:solidFill>
                <a:srgbClr val="FFFF00"/>
              </a:solidFill>
              <a:latin typeface="黑体" panose="02010609060101010101" pitchFamily="49" charset="-122"/>
              <a:ea typeface="黑体" panose="02010609060101010101" pitchFamily="49" charset="-122"/>
            </a:endParaRPr>
          </a:p>
          <a:p>
            <a:r>
              <a:rPr lang="zh-CN" altLang="en-US" sz="3600" dirty="0">
                <a:solidFill>
                  <a:srgbClr val="FFFF00"/>
                </a:solidFill>
                <a:latin typeface="黑体" panose="02010609060101010101" pitchFamily="49" charset="-122"/>
                <a:ea typeface="黑体" panose="02010609060101010101" pitchFamily="49" charset="-122"/>
              </a:rPr>
              <a:t>（</a:t>
            </a:r>
            <a:r>
              <a:rPr lang="en-US" altLang="zh-CN" sz="3600" dirty="0">
                <a:solidFill>
                  <a:srgbClr val="FFFF00"/>
                </a:solidFill>
                <a:latin typeface="黑体" panose="02010609060101010101" pitchFamily="49" charset="-122"/>
                <a:ea typeface="黑体" panose="02010609060101010101" pitchFamily="49" charset="-122"/>
              </a:rPr>
              <a:t>2</a:t>
            </a:r>
            <a:r>
              <a:rPr lang="zh-CN" altLang="en-US" sz="3600" dirty="0">
                <a:solidFill>
                  <a:srgbClr val="FFFF00"/>
                </a:solidFill>
                <a:latin typeface="黑体" panose="02010609060101010101" pitchFamily="49" charset="-122"/>
                <a:ea typeface="黑体" panose="02010609060101010101" pitchFamily="49" charset="-122"/>
              </a:rPr>
              <a:t>）进行伟大斗争</a:t>
            </a:r>
            <a:endParaRPr lang="en-US" altLang="zh-CN" sz="3600" dirty="0">
              <a:solidFill>
                <a:srgbClr val="FFFF00"/>
              </a:solidFill>
              <a:latin typeface="黑体" panose="02010609060101010101" pitchFamily="49" charset="-122"/>
              <a:ea typeface="黑体" panose="02010609060101010101" pitchFamily="49" charset="-122"/>
            </a:endParaRPr>
          </a:p>
          <a:p>
            <a:r>
              <a:rPr lang="zh-CN" altLang="en-US" b="1" dirty="0">
                <a:solidFill>
                  <a:srgbClr val="FFFF00"/>
                </a:solidFill>
              </a:rPr>
              <a:t>斗争原因</a:t>
            </a:r>
            <a:r>
              <a:rPr lang="zh-CN" altLang="en-US" b="1" dirty="0"/>
              <a:t>：存在“四个重大”（风险、挑战、阻力、矛盾）</a:t>
            </a:r>
            <a:endParaRPr lang="en-US" altLang="zh-CN" b="1" dirty="0"/>
          </a:p>
          <a:p>
            <a:r>
              <a:rPr lang="zh-CN" altLang="en-US" b="1" dirty="0">
                <a:solidFill>
                  <a:srgbClr val="FFFF00"/>
                </a:solidFill>
              </a:rPr>
              <a:t>斗争对象</a:t>
            </a:r>
            <a:r>
              <a:rPr lang="zh-CN" altLang="en-US" b="1" dirty="0"/>
              <a:t>：否定党，害民，顽瘴痼疾，分裂祖国、破坏民族团结、社会和谐稳定、各种风险困难。</a:t>
            </a:r>
            <a:endParaRPr lang="en-US" altLang="zh-CN" b="1" dirty="0"/>
          </a:p>
          <a:p>
            <a:r>
              <a:rPr lang="zh-CN" altLang="en-US" b="1" dirty="0">
                <a:solidFill>
                  <a:srgbClr val="FFFF00"/>
                </a:solidFill>
              </a:rPr>
              <a:t>高度重视</a:t>
            </a:r>
            <a:r>
              <a:rPr lang="zh-CN" altLang="en-US" b="1" dirty="0"/>
              <a:t>：发扬斗争精神、提高斗争本领</a:t>
            </a:r>
            <a:endParaRPr lang="zh-CN" altLang="en-US" b="1" dirty="0"/>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标题 1"/>
          <p:cNvSpPr>
            <a:spLocks noGrp="1"/>
          </p:cNvSpPr>
          <p:nvPr>
            <p:ph type="title"/>
          </p:nvPr>
        </p:nvSpPr>
        <p:spPr>
          <a:ln/>
        </p:spPr>
        <p:txBody>
          <a:bodyPr vert="horz" wrap="square" lIns="92075" tIns="46038" rIns="92075" bIns="46038" anchor="ctr"/>
          <a:p>
            <a:pPr algn="l"/>
            <a:r>
              <a:rPr lang="zh-CN" altLang="en-US" sz="3200" b="1" dirty="0">
                <a:solidFill>
                  <a:srgbClr val="FFFF00"/>
                </a:solidFill>
                <a:effectLst/>
              </a:rPr>
              <a:t>（</a:t>
            </a:r>
            <a:r>
              <a:rPr lang="en-US" altLang="zh-CN" sz="3200" b="1" dirty="0">
                <a:solidFill>
                  <a:srgbClr val="FFFF00"/>
                </a:solidFill>
                <a:effectLst/>
              </a:rPr>
              <a:t>3</a:t>
            </a:r>
            <a:r>
              <a:rPr lang="zh-CN" altLang="en-US" sz="3200" b="1" dirty="0">
                <a:solidFill>
                  <a:srgbClr val="FFFF00"/>
                </a:solidFill>
                <a:effectLst/>
              </a:rPr>
              <a:t>）建设伟大工程</a:t>
            </a:r>
            <a:endParaRPr lang="zh-CN" altLang="en-US" sz="3200" b="1" dirty="0">
              <a:solidFill>
                <a:srgbClr val="FFFF00"/>
              </a:solidFill>
              <a:effectLst/>
            </a:endParaRPr>
          </a:p>
        </p:txBody>
      </p:sp>
      <p:sp>
        <p:nvSpPr>
          <p:cNvPr id="41987" name="内容占位符 2"/>
          <p:cNvSpPr>
            <a:spLocks noGrp="1"/>
          </p:cNvSpPr>
          <p:nvPr>
            <p:ph idx="1"/>
          </p:nvPr>
        </p:nvSpPr>
        <p:spPr>
          <a:ln/>
        </p:spPr>
        <p:txBody>
          <a:bodyPr vert="horz" wrap="square" lIns="91440" tIns="45720" rIns="91440" bIns="45720" anchor="t"/>
          <a:p>
            <a:r>
              <a:rPr lang="zh-CN" altLang="en-US" b="1" dirty="0">
                <a:solidFill>
                  <a:srgbClr val="FFFF00"/>
                </a:solidFill>
              </a:rPr>
              <a:t>自身必须始终过硬</a:t>
            </a:r>
            <a:r>
              <a:rPr lang="zh-CN" altLang="en-US" dirty="0"/>
              <a:t>：时代先锋、民族脊梁、长期执政</a:t>
            </a:r>
            <a:endParaRPr lang="en-US" altLang="zh-CN" dirty="0"/>
          </a:p>
          <a:p>
            <a:r>
              <a:rPr lang="zh-CN" altLang="en-US" b="1" dirty="0">
                <a:solidFill>
                  <a:srgbClr val="FFFF00"/>
                </a:solidFill>
              </a:rPr>
              <a:t>不断增强“四力”</a:t>
            </a:r>
            <a:r>
              <a:rPr lang="zh-CN" altLang="en-US" dirty="0"/>
              <a:t>：政治领导力、思想引领力、群众组织力、社会号召力。</a:t>
            </a:r>
            <a:endParaRPr lang="en-US" altLang="zh-CN" dirty="0"/>
          </a:p>
          <a:p>
            <a:r>
              <a:rPr lang="zh-CN" altLang="en-US" b="1" dirty="0">
                <a:solidFill>
                  <a:srgbClr val="FFFF00"/>
                </a:solidFill>
              </a:rPr>
              <a:t>确保旺盛生命力和强大战斗力</a:t>
            </a:r>
            <a:endParaRPr lang="zh-CN" altLang="en-US" b="1" dirty="0">
              <a:solidFill>
                <a:srgbClr val="FFFF00"/>
              </a:solidFill>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标题 1"/>
          <p:cNvSpPr>
            <a:spLocks noGrp="1"/>
          </p:cNvSpPr>
          <p:nvPr>
            <p:ph type="title"/>
          </p:nvPr>
        </p:nvSpPr>
        <p:spPr>
          <a:ln/>
        </p:spPr>
        <p:txBody>
          <a:bodyPr vert="horz" wrap="square" lIns="92075" tIns="46038" rIns="92075" bIns="46038" anchor="ctr"/>
          <a:p>
            <a:pPr algn="l"/>
            <a:r>
              <a:rPr lang="zh-CN" altLang="en-US" sz="3200" b="1" dirty="0">
                <a:solidFill>
                  <a:srgbClr val="FFFF00"/>
                </a:solidFill>
                <a:effectLst/>
              </a:rPr>
              <a:t>（</a:t>
            </a:r>
            <a:r>
              <a:rPr lang="en-US" altLang="zh-CN" sz="3200" b="1" dirty="0">
                <a:solidFill>
                  <a:srgbClr val="FFFF00"/>
                </a:solidFill>
                <a:effectLst/>
              </a:rPr>
              <a:t>4</a:t>
            </a:r>
            <a:r>
              <a:rPr lang="zh-CN" altLang="en-US" sz="3200" b="1" dirty="0">
                <a:solidFill>
                  <a:srgbClr val="FFFF00"/>
                </a:solidFill>
                <a:effectLst/>
              </a:rPr>
              <a:t>）推进伟大事业</a:t>
            </a:r>
            <a:endParaRPr lang="zh-CN" altLang="en-US" sz="3200" b="1" dirty="0">
              <a:solidFill>
                <a:srgbClr val="FFFF00"/>
              </a:solidFill>
              <a:effectLst/>
            </a:endParaRPr>
          </a:p>
        </p:txBody>
      </p:sp>
      <p:sp>
        <p:nvSpPr>
          <p:cNvPr id="43011" name="内容占位符 2"/>
          <p:cNvSpPr>
            <a:spLocks noGrp="1"/>
          </p:cNvSpPr>
          <p:nvPr>
            <p:ph idx="1"/>
          </p:nvPr>
        </p:nvSpPr>
        <p:spPr>
          <a:ln/>
        </p:spPr>
        <p:txBody>
          <a:bodyPr vert="horz" wrap="square" lIns="91440" tIns="45720" rIns="91440" bIns="45720" anchor="t"/>
          <a:p>
            <a:r>
              <a:rPr lang="zh-CN" altLang="en-US" b="1" dirty="0"/>
              <a:t>中国特色社会主义事业是改革开放以来</a:t>
            </a:r>
            <a:r>
              <a:rPr lang="zh-CN" altLang="en-US" b="1" dirty="0">
                <a:solidFill>
                  <a:srgbClr val="FFFF00"/>
                </a:solidFill>
              </a:rPr>
              <a:t>党的全部理论和实践的主题</a:t>
            </a:r>
            <a:r>
              <a:rPr lang="zh-CN" altLang="en-US" b="1" dirty="0"/>
              <a:t>。</a:t>
            </a:r>
            <a:endParaRPr lang="en-US" altLang="zh-CN" b="1" dirty="0"/>
          </a:p>
          <a:p>
            <a:r>
              <a:rPr lang="zh-CN" altLang="en-US" b="1" dirty="0"/>
              <a:t>四个自信：道路、理论、制度、文化</a:t>
            </a:r>
            <a:endParaRPr lang="en-US" altLang="zh-CN" b="1" dirty="0"/>
          </a:p>
          <a:p>
            <a:r>
              <a:rPr lang="zh-CN" altLang="en-US" b="1" dirty="0"/>
              <a:t>保持政治定力、坚持和发展中国特色社会主义</a:t>
            </a:r>
            <a:endParaRPr lang="zh-CN" altLang="en-US" b="1" dirty="0"/>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统筹推进</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44035" name="内容占位符 2"/>
          <p:cNvSpPr>
            <a:spLocks noGrp="1"/>
          </p:cNvSpPr>
          <p:nvPr>
            <p:ph idx="1"/>
          </p:nvPr>
        </p:nvSpPr>
        <p:spPr>
          <a:ln/>
        </p:spPr>
        <p:txBody>
          <a:bodyPr vert="horz" wrap="square" lIns="91440" tIns="45720" rIns="91440" bIns="45720" anchor="t"/>
          <a:p>
            <a:r>
              <a:rPr lang="zh-CN" altLang="en-US" b="1" dirty="0"/>
              <a:t>“四个伟大”紧密联系、相互贯通、相互作用。</a:t>
            </a:r>
            <a:endParaRPr lang="en-US" altLang="zh-CN" b="1" dirty="0"/>
          </a:p>
          <a:p>
            <a:r>
              <a:rPr lang="zh-CN" altLang="en-US" b="1" dirty="0"/>
              <a:t>“四个伟大”中伟大工程起决定性作用</a:t>
            </a:r>
            <a:endParaRPr lang="en-US" altLang="zh-CN" b="1" dirty="0"/>
          </a:p>
          <a:p>
            <a:r>
              <a:rPr lang="zh-CN" altLang="en-US" b="1" dirty="0"/>
              <a:t>推进伟大工程要结合斗争、事业、梦想进行</a:t>
            </a:r>
            <a:endParaRPr lang="en-US" altLang="zh-CN" b="1" dirty="0"/>
          </a:p>
          <a:p>
            <a:endParaRPr lang="zh-CN" altLang="en-US" dirty="0"/>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第三部分：新思想、新方略</a:t>
            </a:r>
            <a:br>
              <a:rPr kumimoji="0" lang="en-US" altLang="zh-CN" sz="44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br>
            <a:endParaRPr kumimoji="0" lang="zh-CN" altLang="en-US" sz="4400" b="1" i="0" u="none" strike="noStrike" kern="0" cap="none" spc="0" normalizeH="0" baseline="0" noProof="0" dirty="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31747" name="内容占位符 2"/>
          <p:cNvSpPr>
            <a:spLocks noGrp="1"/>
          </p:cNvSpPr>
          <p:nvPr>
            <p:ph idx="1"/>
          </p:nvPr>
        </p:nvSpPr>
        <p:spPr>
          <a:xfrm>
            <a:off x="142875" y="1857375"/>
            <a:ext cx="8893175" cy="4238625"/>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endParaRPr kumimoji="0" lang="en-US" altLang="zh-CN" sz="3200" b="1"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习近平新时代中国特色社会主义思想</a:t>
            </a:r>
            <a:endParaRPr kumimoji="0" lang="en-US" altLang="zh-CN" sz="32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rPr>
              <a:t>核心要义：坚持和发展中国特色社会主义</a:t>
            </a:r>
            <a:endParaRPr kumimoji="0" lang="en-US" altLang="zh-CN" sz="3200" b="1" i="0" u="none" strike="noStrike" kern="0" cap="none" spc="0" normalizeH="0" baseline="0" noProof="0" dirty="0" smtClean="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 name="椭圆 22"/>
          <p:cNvSpPr/>
          <p:nvPr/>
        </p:nvSpPr>
        <p:spPr>
          <a:xfrm>
            <a:off x="369888" y="2073275"/>
            <a:ext cx="2409825" cy="3214688"/>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4" name="椭圆 23"/>
          <p:cNvSpPr/>
          <p:nvPr/>
        </p:nvSpPr>
        <p:spPr>
          <a:xfrm>
            <a:off x="1476375" y="1941513"/>
            <a:ext cx="196850" cy="263525"/>
          </a:xfrm>
          <a:prstGeom prst="ellipse">
            <a:avLst/>
          </a:prstGeom>
          <a:solidFill>
            <a:srgbClr val="D8060A"/>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800" b="1"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46084" name="文本框 24"/>
          <p:cNvSpPr txBox="1"/>
          <p:nvPr/>
        </p:nvSpPr>
        <p:spPr>
          <a:xfrm>
            <a:off x="3208338" y="3827463"/>
            <a:ext cx="5232400" cy="2554287"/>
          </a:xfrm>
          <a:prstGeom prst="rect">
            <a:avLst/>
          </a:prstGeom>
          <a:noFill/>
          <a:ln w="9525">
            <a:noFill/>
          </a:ln>
        </p:spPr>
        <p:txBody>
          <a:bodyPr>
            <a:spAutoFit/>
          </a:bodyPr>
          <a:p>
            <a:pPr algn="just">
              <a:lnSpc>
                <a:spcPct val="125000"/>
              </a:lnSpc>
            </a:pPr>
            <a:r>
              <a:rPr lang="en-US" altLang="zh-CN" sz="320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320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新时代坚持和发展什么样的中国特色社会主义、怎样坚持和发展中国特色社会主义？</a:t>
            </a:r>
            <a:r>
              <a:rPr lang="en-US" altLang="zh-CN" sz="320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3200" dirty="0">
              <a:solidFill>
                <a:srgbClr val="FFFF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文本框 27"/>
          <p:cNvSpPr txBox="1"/>
          <p:nvPr/>
        </p:nvSpPr>
        <p:spPr>
          <a:xfrm>
            <a:off x="2779713" y="1941513"/>
            <a:ext cx="6089650" cy="1106488"/>
          </a:xfrm>
          <a:prstGeom prst="rect">
            <a:avLst/>
          </a:prstGeom>
          <a:noFill/>
          <a:ln>
            <a:noFill/>
          </a:ln>
        </p:spPr>
        <p:txBody>
          <a:bodyPr>
            <a:spAutoFit/>
          </a:bodyPr>
          <a:lstStyle>
            <a:defPPr>
              <a:defRPr lang="zh-CN"/>
            </a:defPPr>
            <a:lvl1pPr fontAlgn="base">
              <a:spcBef>
                <a:spcPct val="0"/>
              </a:spcBef>
              <a:spcAft>
                <a:spcPct val="0"/>
              </a:spcAft>
              <a:defRPr sz="3000" b="1">
                <a:solidFill>
                  <a:srgbClr val="D8060A"/>
                </a:solidFill>
                <a:latin typeface="微软雅黑" panose="020B0503020204020204" pitchFamily="34" charset="-122"/>
                <a:ea typeface="微软雅黑" panose="020B0503020204020204" pitchFamily="34" charset="-122"/>
              </a:defRPr>
            </a:lvl1pPr>
            <a:lvl2pPr marL="742950" indent="-285750">
              <a:defRPr sz="1300">
                <a:latin typeface="Calibri Light" panose="020F0302020204030204" pitchFamily="34" charset="0"/>
                <a:ea typeface="方正宋刻本秀楷简体" panose="02000000000000000000" pitchFamily="2" charset="-122"/>
              </a:defRPr>
            </a:lvl2pPr>
            <a:lvl3pPr marL="1143000" indent="-228600">
              <a:defRPr sz="1300">
                <a:latin typeface="Calibri Light" panose="020F0302020204030204" pitchFamily="34" charset="0"/>
                <a:ea typeface="方正宋刻本秀楷简体" panose="02000000000000000000" pitchFamily="2" charset="-122"/>
              </a:defRPr>
            </a:lvl3pPr>
            <a:lvl4pPr marL="1600200" indent="-228600">
              <a:defRPr sz="1300">
                <a:latin typeface="Calibri Light" panose="020F0302020204030204" pitchFamily="34" charset="0"/>
                <a:ea typeface="方正宋刻本秀楷简体" panose="02000000000000000000" pitchFamily="2" charset="-122"/>
              </a:defRPr>
            </a:lvl4pPr>
            <a:lvl5pPr marL="2057400" indent="-228600">
              <a:defRPr sz="1300">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latin typeface="Calibri Light" panose="020F0302020204030204" pitchFamily="34" charset="0"/>
                <a:ea typeface="方正宋刻本秀楷简体" panose="02000000000000000000"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en-US" altLang="zh-CN" sz="4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zh-CN" altLang="en-US" sz="4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时代之问</a:t>
            </a:r>
            <a:r>
              <a:rPr kumimoji="0" lang="en-US" altLang="zh-CN" sz="4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a:t>
            </a:r>
            <a:endParaRPr kumimoji="0" lang="en-US" altLang="zh-CN" sz="4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pic>
        <p:nvPicPr>
          <p:cNvPr id="9" name="图片 8"/>
          <p:cNvPicPr>
            <a:picLocks noChangeAspect="1"/>
          </p:cNvPicPr>
          <p:nvPr/>
        </p:nvPicPr>
        <p:blipFill>
          <a:blip r:embed="rId1" cstate="print"/>
          <a:stretch>
            <a:fillRect/>
          </a:stretch>
        </p:blipFill>
        <p:spPr>
          <a:xfrm>
            <a:off x="518165" y="2279977"/>
            <a:ext cx="2113724" cy="2800604"/>
          </a:xfrm>
          <a:prstGeom prst="ellipse">
            <a:avLst/>
          </a:prstGeom>
        </p:spPr>
      </p:pic>
      <p:sp>
        <p:nvSpPr>
          <p:cNvPr id="46087" name="文本框 10"/>
          <p:cNvSpPr txBox="1"/>
          <p:nvPr/>
        </p:nvSpPr>
        <p:spPr>
          <a:xfrm>
            <a:off x="285750" y="357188"/>
            <a:ext cx="8572500" cy="1323975"/>
          </a:xfrm>
          <a:prstGeom prst="rect">
            <a:avLst/>
          </a:prstGeom>
          <a:noFill/>
          <a:ln w="9525">
            <a:noFill/>
          </a:ln>
        </p:spPr>
        <p:txBody>
          <a:bodyPr>
            <a:spAutoFit/>
          </a:bodyPr>
          <a:p>
            <a:r>
              <a:rPr lang="zh-CN" altLang="en-US" sz="4000" dirty="0">
                <a:solidFill>
                  <a:srgbClr val="FFFF00"/>
                </a:solidFill>
                <a:latin typeface="微软雅黑" panose="020B0503020204020204" pitchFamily="34" charset="-122"/>
                <a:ea typeface="微软雅黑" panose="020B0503020204020204" pitchFamily="34" charset="-122"/>
              </a:rPr>
              <a:t>新时代中国特色社会</a:t>
            </a:r>
            <a:endParaRPr lang="en-US" altLang="zh-CN" sz="4000" dirty="0">
              <a:solidFill>
                <a:srgbClr val="FFFF00"/>
              </a:solidFill>
              <a:latin typeface="微软雅黑" panose="020B0503020204020204" pitchFamily="34" charset="-122"/>
              <a:ea typeface="微软雅黑" panose="020B0503020204020204" pitchFamily="34" charset="-122"/>
            </a:endParaRPr>
          </a:p>
          <a:p>
            <a:r>
              <a:rPr lang="zh-CN" altLang="en-US" sz="4000" dirty="0">
                <a:solidFill>
                  <a:srgbClr val="FFFF00"/>
                </a:solidFill>
                <a:latin typeface="微软雅黑" panose="020B0503020204020204" pitchFamily="34" charset="-122"/>
                <a:ea typeface="微软雅黑" panose="020B0503020204020204" pitchFamily="34" charset="-122"/>
              </a:rPr>
              <a:t>主义思想集中回答的问题</a:t>
            </a:r>
            <a:endParaRPr lang="zh-CN" altLang="en-US" sz="4000" dirty="0">
              <a:solidFill>
                <a:srgbClr val="FFFF00"/>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2976563" y="3441700"/>
            <a:ext cx="5559425" cy="0"/>
          </a:xfrm>
          <a:prstGeom prst="line">
            <a:avLst/>
          </a:prstGeom>
          <a:ln w="28575">
            <a:solidFill>
              <a:srgbClr val="D8060A"/>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rand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7106" name="图片 1"/>
          <p:cNvPicPr>
            <a:picLocks noChangeAspect="1"/>
          </p:cNvPicPr>
          <p:nvPr/>
        </p:nvPicPr>
        <p:blipFill>
          <a:blip r:embed="rId1"/>
          <a:srcRect r="64047" b="66727"/>
          <a:stretch>
            <a:fillRect/>
          </a:stretch>
        </p:blipFill>
        <p:spPr>
          <a:xfrm>
            <a:off x="1588" y="0"/>
            <a:ext cx="1327150" cy="819150"/>
          </a:xfrm>
          <a:prstGeom prst="rect">
            <a:avLst/>
          </a:prstGeom>
          <a:noFill/>
          <a:ln w="9525">
            <a:noFill/>
          </a:ln>
        </p:spPr>
      </p:pic>
      <p:sp>
        <p:nvSpPr>
          <p:cNvPr id="5" name="矩形 4"/>
          <p:cNvSpPr/>
          <p:nvPr/>
        </p:nvSpPr>
        <p:spPr>
          <a:xfrm>
            <a:off x="0" y="1214438"/>
            <a:ext cx="9215438" cy="3786188"/>
          </a:xfrm>
          <a:prstGeom prst="rect">
            <a:avLst/>
          </a:prstGeom>
        </p:spPr>
        <p:txBody>
          <a:bodyPr>
            <a:spAutoFit/>
          </a:bodyPr>
          <a:lstStyle/>
          <a:p>
            <a:pPr marL="0" marR="0" lvl="0" indent="0" algn="l"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chemeClr val="tx1"/>
                </a:solidFill>
                <a:effectLst/>
                <a:uLnTx/>
                <a:uFillTx/>
                <a:latin typeface="+mn-ea"/>
                <a:ea typeface="+mn-ea"/>
                <a:cs typeface="+mn-ea"/>
                <a:sym typeface="+mn-lt"/>
              </a:rPr>
              <a:t>第一，新思想和我们党的指导思想是什么关系？</a:t>
            </a:r>
            <a:r>
              <a:rPr kumimoji="0" lang="en-US" altLang="zh-CN" sz="2400" b="1" i="0" u="none" strike="noStrike" kern="1200" cap="none" spc="0" normalizeH="0" baseline="0" noProof="0" dirty="0">
                <a:ln>
                  <a:noFill/>
                </a:ln>
                <a:solidFill>
                  <a:schemeClr val="tx1"/>
                </a:solidFill>
                <a:effectLst/>
                <a:uLnTx/>
                <a:uFillTx/>
                <a:latin typeface="+mn-ea"/>
                <a:ea typeface="+mn-ea"/>
                <a:cs typeface="+mn-ea"/>
                <a:sym typeface="+mn-lt"/>
              </a:rPr>
              <a:t>                                                                                    </a:t>
            </a:r>
            <a:r>
              <a:rPr kumimoji="0" lang="zh-CN" altLang="zh-CN" sz="2400" b="1" i="0" u="none" strike="noStrike" kern="1200" cap="none" spc="0" normalizeH="0" baseline="0" noProof="0" dirty="0">
                <a:ln>
                  <a:noFill/>
                </a:ln>
                <a:solidFill>
                  <a:srgbClr val="FF0000"/>
                </a:solidFill>
                <a:effectLst/>
                <a:uLnTx/>
                <a:uFillTx/>
                <a:latin typeface="+mn-ea"/>
                <a:ea typeface="+mn-ea"/>
                <a:cs typeface="+mn-ea"/>
                <a:sym typeface="+mn-lt"/>
              </a:rPr>
              <a:t>继承和发展的关系</a:t>
            </a:r>
            <a:endParaRPr kumimoji="0" lang="en-US" altLang="zh-CN" sz="2400" b="1" i="0" u="none" strike="noStrike" kern="1200" cap="none" spc="0" normalizeH="0" baseline="0" noProof="0" dirty="0">
              <a:ln>
                <a:noFill/>
              </a:ln>
              <a:solidFill>
                <a:srgbClr val="FF0000"/>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chemeClr val="tx1"/>
                </a:solidFill>
                <a:effectLst/>
                <a:uLnTx/>
                <a:uFillTx/>
                <a:latin typeface="+mn-ea"/>
                <a:ea typeface="+mn-ea"/>
                <a:cs typeface="+mn-ea"/>
                <a:sym typeface="+mn-lt"/>
              </a:rPr>
              <a:t>第二，新思想和马克思主义中国化是什么关系？</a:t>
            </a:r>
            <a:endParaRPr kumimoji="0" lang="en-US" altLang="zh-CN" sz="2400" b="1" i="0" u="none" strike="noStrike" kern="1200" cap="none" spc="0" normalizeH="0" baseline="0" noProof="0" dirty="0">
              <a:ln>
                <a:noFill/>
              </a:ln>
              <a:solidFill>
                <a:schemeClr val="tx1"/>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rgbClr val="FF0000"/>
                </a:solidFill>
                <a:effectLst/>
                <a:uLnTx/>
                <a:uFillTx/>
                <a:latin typeface="+mn-ea"/>
                <a:ea typeface="+mn-ea"/>
                <a:cs typeface="+mn-ea"/>
                <a:sym typeface="+mn-lt"/>
              </a:rPr>
              <a:t>马克思主义中国化的最新成果</a:t>
            </a:r>
            <a:endParaRPr kumimoji="0" lang="en-US" altLang="zh-CN" sz="2400" b="1" i="0" u="none" strike="noStrike" kern="1200" cap="none" spc="0" normalizeH="0" baseline="0" noProof="0" dirty="0">
              <a:ln>
                <a:noFill/>
              </a:ln>
              <a:solidFill>
                <a:srgbClr val="FF0000"/>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chemeClr val="tx1"/>
                </a:solidFill>
                <a:effectLst/>
                <a:uLnTx/>
                <a:uFillTx/>
                <a:latin typeface="+mn-ea"/>
                <a:ea typeface="+mn-ea"/>
                <a:cs typeface="+mn-ea"/>
                <a:sym typeface="+mn-lt"/>
              </a:rPr>
              <a:t>第三，新思想和广大党员、人民群众是什么关系？</a:t>
            </a:r>
            <a:endParaRPr kumimoji="0" lang="en-US" altLang="zh-CN" sz="2400" b="1" i="0" u="none" strike="noStrike" kern="1200" cap="none" spc="0" normalizeH="0" baseline="0" noProof="0" dirty="0">
              <a:ln>
                <a:noFill/>
              </a:ln>
              <a:solidFill>
                <a:schemeClr val="tx1"/>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rgbClr val="FF0000"/>
                </a:solidFill>
                <a:effectLst/>
                <a:uLnTx/>
                <a:uFillTx/>
                <a:latin typeface="+mn-ea"/>
                <a:ea typeface="+mn-ea"/>
                <a:cs typeface="+mn-ea"/>
                <a:sym typeface="+mn-lt"/>
              </a:rPr>
              <a:t>党和人民实践经验和集体智慧的结晶</a:t>
            </a:r>
            <a:endParaRPr kumimoji="0" lang="en-US" altLang="zh-CN" sz="2400" b="1" i="0" u="none" strike="noStrike" kern="1200" cap="none" spc="0" normalizeH="0" baseline="0" noProof="0" dirty="0">
              <a:ln>
                <a:noFill/>
              </a:ln>
              <a:solidFill>
                <a:srgbClr val="FF0000"/>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chemeClr val="tx1"/>
                </a:solidFill>
                <a:effectLst/>
                <a:uLnTx/>
                <a:uFillTx/>
                <a:latin typeface="+mn-ea"/>
                <a:ea typeface="+mn-ea"/>
                <a:cs typeface="+mn-ea"/>
                <a:sym typeface="+mn-lt"/>
              </a:rPr>
              <a:t>第四，新思想和中国特色社会主义理论是什么关系？</a:t>
            </a:r>
            <a:endParaRPr kumimoji="0" lang="en-US" altLang="zh-CN" sz="2400" b="1" i="0" u="none" strike="noStrike" kern="1200" cap="none" spc="0" normalizeH="0" baseline="0" noProof="0" dirty="0">
              <a:ln>
                <a:noFill/>
              </a:ln>
              <a:solidFill>
                <a:schemeClr val="tx1"/>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rgbClr val="FF0000"/>
                </a:solidFill>
                <a:effectLst/>
                <a:uLnTx/>
                <a:uFillTx/>
                <a:latin typeface="+mn-ea"/>
                <a:ea typeface="+mn-ea"/>
                <a:cs typeface="+mn-ea"/>
                <a:sym typeface="+mn-lt"/>
              </a:rPr>
              <a:t>中国特色社会主义理论体系的重要组成部分</a:t>
            </a:r>
            <a:endParaRPr kumimoji="0" lang="en-US" altLang="zh-CN" sz="2400" b="1" i="0" u="none" strike="noStrike" kern="1200" cap="none" spc="0" normalizeH="0" baseline="0" noProof="0" dirty="0">
              <a:ln>
                <a:noFill/>
              </a:ln>
              <a:solidFill>
                <a:srgbClr val="FF0000"/>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chemeClr val="tx1"/>
                </a:solidFill>
                <a:effectLst/>
                <a:uLnTx/>
                <a:uFillTx/>
                <a:latin typeface="+mn-ea"/>
                <a:ea typeface="+mn-ea"/>
                <a:cs typeface="+mn-ea"/>
                <a:sym typeface="+mn-lt"/>
              </a:rPr>
              <a:t>第五，新思想和我们所从事的伟大事业、伟大实践是什么关系？</a:t>
            </a:r>
            <a:endParaRPr kumimoji="0" lang="en-US" altLang="zh-CN" sz="2400" b="1" i="0" u="none" strike="noStrike" kern="1200" cap="none" spc="0" normalizeH="0" baseline="0" noProof="0" dirty="0">
              <a:ln>
                <a:noFill/>
              </a:ln>
              <a:solidFill>
                <a:schemeClr val="tx1"/>
              </a:solidFill>
              <a:effectLst/>
              <a:uLnTx/>
              <a:uFillTx/>
              <a:latin typeface="+mn-ea"/>
              <a:ea typeface="+mn-ea"/>
              <a:cs typeface="+mn-ea"/>
              <a:sym typeface="+mn-lt"/>
            </a:endParaRPr>
          </a:p>
          <a:p>
            <a:pPr marL="0" marR="0" lvl="0" indent="0" algn="just" defTabSz="914400" rtl="0" eaLnBrk="1" fontAlgn="base" latinLnBrk="0" hangingPunct="1">
              <a:lnSpc>
                <a:spcPct val="100000"/>
              </a:lnSpc>
              <a:spcBef>
                <a:spcPts val="0"/>
              </a:spcBef>
              <a:spcAft>
                <a:spcPct val="0"/>
              </a:spcAft>
              <a:buClrTx/>
              <a:buSzTx/>
              <a:buFontTx/>
              <a:buNone/>
              <a:defRPr/>
            </a:pPr>
            <a:r>
              <a:rPr kumimoji="0" lang="zh-CN" altLang="zh-CN" sz="2400" b="1" i="0" u="none" strike="noStrike" kern="1200" cap="none" spc="0" normalizeH="0" baseline="0" noProof="0" dirty="0">
                <a:ln>
                  <a:noFill/>
                </a:ln>
                <a:solidFill>
                  <a:srgbClr val="FF0000"/>
                </a:solidFill>
                <a:effectLst/>
                <a:uLnTx/>
                <a:uFillTx/>
                <a:latin typeface="+mn-ea"/>
                <a:ea typeface="+mn-ea"/>
                <a:cs typeface="+mn-ea"/>
                <a:sym typeface="+mn-lt"/>
              </a:rPr>
              <a:t>全党全国人民为实现中华民族伟大复兴而奋斗的行动指南</a:t>
            </a:r>
            <a:endParaRPr kumimoji="0" lang="zh-CN" altLang="en-US" sz="2400" b="1" i="0" u="none" strike="noStrike" kern="1200" cap="none" spc="0" normalizeH="0" baseline="0" noProof="0" dirty="0">
              <a:ln>
                <a:noFill/>
              </a:ln>
              <a:solidFill>
                <a:srgbClr val="FF0000"/>
              </a:solidFill>
              <a:effectLst/>
              <a:uLnTx/>
              <a:uFillTx/>
              <a:latin typeface="+mn-ea"/>
              <a:ea typeface="+mn-ea"/>
              <a:cs typeface="+mn-ea"/>
              <a:sym typeface="+mn-lt"/>
            </a:endParaRPr>
          </a:p>
        </p:txBody>
      </p:sp>
      <p:sp>
        <p:nvSpPr>
          <p:cNvPr id="47108" name="文本框 5"/>
          <p:cNvSpPr txBox="1"/>
          <p:nvPr/>
        </p:nvSpPr>
        <p:spPr>
          <a:xfrm>
            <a:off x="1336675" y="300038"/>
            <a:ext cx="6878638" cy="585787"/>
          </a:xfrm>
          <a:prstGeom prst="rect">
            <a:avLst/>
          </a:prstGeom>
          <a:noFill/>
          <a:ln w="9525">
            <a:noFill/>
          </a:ln>
        </p:spPr>
        <p:txBody>
          <a:bodyPr>
            <a:spAutoFit/>
          </a:bodyPr>
          <a:p>
            <a:r>
              <a:rPr lang="zh-CN" altLang="zh-CN" sz="3200" dirty="0">
                <a:solidFill>
                  <a:srgbClr val="FFFF00"/>
                </a:solidFill>
                <a:latin typeface="微软雅黑" panose="020B0503020204020204" pitchFamily="34" charset="-122"/>
                <a:ea typeface="微软雅黑" panose="020B0503020204020204" pitchFamily="34" charset="-122"/>
                <a:sym typeface="+mn-lt"/>
              </a:rPr>
              <a:t>新时代中国特色社会主义思想的定位</a:t>
            </a:r>
            <a:endParaRPr lang="zh-CN" altLang="en-US" sz="3200"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p:transition spd="slow">
    <p:rand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主要内容（</a:t>
            </a: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8</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个明确）</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48131" name="内容占位符 2"/>
          <p:cNvSpPr>
            <a:spLocks noGrp="1"/>
          </p:cNvSpPr>
          <p:nvPr>
            <p:ph idx="1"/>
          </p:nvPr>
        </p:nvSpPr>
        <p:spPr>
          <a:xfrm>
            <a:off x="0" y="1981200"/>
            <a:ext cx="9036050" cy="4114800"/>
          </a:xfrm>
          <a:ln/>
        </p:spPr>
        <p:txBody>
          <a:bodyPr vert="horz" wrap="square" lIns="91440" tIns="45720" rIns="91440" bIns="45720" anchor="t"/>
          <a:p>
            <a:r>
              <a:rPr lang="zh-CN" altLang="en-US" b="1" dirty="0"/>
              <a:t>一是明确坚持和发展中国特色社会主义（总任务、两步走）</a:t>
            </a:r>
            <a:endParaRPr lang="en-US" altLang="zh-CN" b="1" dirty="0"/>
          </a:p>
          <a:p>
            <a:r>
              <a:rPr lang="zh-CN" altLang="en-US" b="1" dirty="0"/>
              <a:t>二是明确新时代的主要矛盾（人的全面发展、全体人民共同富裕）</a:t>
            </a:r>
            <a:endParaRPr lang="en-US" altLang="zh-CN" b="1" dirty="0"/>
          </a:p>
          <a:p>
            <a:r>
              <a:rPr lang="zh-CN" altLang="en-US" b="1" dirty="0"/>
              <a:t>三是明确总体布局、战略布局、四个自信</a:t>
            </a:r>
            <a:endParaRPr lang="en-US" altLang="zh-CN" b="1" dirty="0"/>
          </a:p>
          <a:p>
            <a:r>
              <a:rPr lang="zh-CN" altLang="en-US" b="1" dirty="0"/>
              <a:t>四是明确深化改革总目标（完善发展中国特色社会主义制度、推进国家治理体系治理能力现代化）</a:t>
            </a:r>
            <a:endParaRPr lang="en-US" altLang="zh-CN" b="1" dirty="0"/>
          </a:p>
          <a:p>
            <a:endParaRPr lang="zh-CN" altLang="en-US" dirty="0"/>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49155" name="内容占位符 2"/>
          <p:cNvSpPr>
            <a:spLocks noGrp="1"/>
          </p:cNvSpPr>
          <p:nvPr>
            <p:ph idx="1"/>
          </p:nvPr>
        </p:nvSpPr>
        <p:spPr>
          <a:ln/>
        </p:spPr>
        <p:txBody>
          <a:bodyPr vert="horz" wrap="square" lIns="91440" tIns="45720" rIns="91440" bIns="45720" anchor="t"/>
          <a:p>
            <a:r>
              <a:rPr lang="zh-CN" altLang="en-US" b="1" dirty="0"/>
              <a:t>五是明确全面推进依法治国总目标</a:t>
            </a:r>
            <a:endParaRPr lang="zh-CN" altLang="en-US" b="1" dirty="0"/>
          </a:p>
          <a:p>
            <a:r>
              <a:rPr lang="zh-CN" altLang="en-US" b="1" dirty="0"/>
              <a:t>六是明确强军目标，建成世界一流军队</a:t>
            </a:r>
            <a:endParaRPr lang="en-US" altLang="zh-CN" b="1" dirty="0"/>
          </a:p>
          <a:p>
            <a:r>
              <a:rPr lang="zh-CN" altLang="en-US" b="1" dirty="0"/>
              <a:t>七是明确中国特色大国外交是推动构建新型国际关系、推动构建人类命运共同体</a:t>
            </a:r>
            <a:endParaRPr lang="en-US" altLang="zh-CN" b="1" dirty="0"/>
          </a:p>
          <a:p>
            <a:r>
              <a:rPr lang="zh-CN" altLang="en-US" b="1" dirty="0"/>
              <a:t>八是明确中国特色社会主义最本质的特征、最大优势是党的领导。党是最高政治领导力量。</a:t>
            </a:r>
            <a:endParaRPr lang="zh-CN" altLang="en-US" b="1" dirty="0"/>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0178" name="标题 1"/>
          <p:cNvSpPr>
            <a:spLocks noGrp="1"/>
          </p:cNvSpPr>
          <p:nvPr>
            <p:ph type="title"/>
          </p:nvPr>
        </p:nvSpPr>
        <p:spPr>
          <a:ln/>
        </p:spPr>
        <p:txBody>
          <a:bodyPr vert="horz" wrap="square" lIns="92075" tIns="46038" rIns="92075" bIns="46038" anchor="ctr"/>
          <a:p>
            <a:r>
              <a:rPr lang="zh-CN" altLang="en-US" b="1" dirty="0">
                <a:solidFill>
                  <a:srgbClr val="FFFF00"/>
                </a:solidFill>
                <a:effectLst/>
              </a:rPr>
              <a:t>新方略</a:t>
            </a:r>
            <a:endParaRPr lang="zh-CN" altLang="en-US" b="1" dirty="0">
              <a:solidFill>
                <a:srgbClr val="FFFF00"/>
              </a:solidFill>
              <a:effectLst/>
            </a:endParaRPr>
          </a:p>
        </p:txBody>
      </p:sp>
      <p:sp>
        <p:nvSpPr>
          <p:cNvPr id="50179" name="内容占位符 2"/>
          <p:cNvSpPr>
            <a:spLocks noGrp="1"/>
          </p:cNvSpPr>
          <p:nvPr>
            <p:ph idx="1"/>
          </p:nvPr>
        </p:nvSpPr>
        <p:spPr>
          <a:ln/>
        </p:spPr>
        <p:txBody>
          <a:bodyPr vert="horz" wrap="square" lIns="91440" tIns="45720" rIns="91440" bIns="45720" anchor="t"/>
          <a:p>
            <a:r>
              <a:rPr lang="zh-CN" altLang="en-US" dirty="0">
                <a:latin typeface="黑体" panose="02010609060101010101" pitchFamily="49" charset="-122"/>
                <a:ea typeface="黑体" panose="02010609060101010101" pitchFamily="49" charset="-122"/>
              </a:rPr>
              <a:t>“十四个坚持”基本方略</a:t>
            </a:r>
            <a:endParaRPr lang="en-US" altLang="zh-CN" dirty="0">
              <a:latin typeface="黑体" panose="02010609060101010101" pitchFamily="49" charset="-122"/>
              <a:ea typeface="黑体" panose="02010609060101010101" pitchFamily="49" charset="-122"/>
            </a:endParaRPr>
          </a:p>
          <a:p>
            <a:r>
              <a:rPr lang="zh-CN" altLang="en-US" b="1" dirty="0"/>
              <a:t>坚持党对一切工作的领导</a:t>
            </a:r>
            <a:endParaRPr lang="en-US" altLang="zh-CN" b="1" dirty="0"/>
          </a:p>
          <a:p>
            <a:r>
              <a:rPr lang="zh-CN" altLang="en-US" b="1" dirty="0"/>
              <a:t>坚持以人民为中心</a:t>
            </a:r>
            <a:endParaRPr lang="en-US" altLang="zh-CN" b="1" dirty="0"/>
          </a:p>
          <a:p>
            <a:r>
              <a:rPr lang="zh-CN" altLang="en-US" b="1" dirty="0"/>
              <a:t>坚持全面深化改革</a:t>
            </a:r>
            <a:endParaRPr lang="en-US" altLang="zh-CN" b="1" dirty="0"/>
          </a:p>
          <a:p>
            <a:r>
              <a:rPr lang="zh-CN" altLang="en-US" b="1" dirty="0"/>
              <a:t>坚持新发展理念</a:t>
            </a:r>
            <a:endParaRPr lang="en-US" altLang="zh-CN" b="1" dirty="0"/>
          </a:p>
          <a:p>
            <a:r>
              <a:rPr lang="zh-CN" altLang="en-US" b="1" dirty="0"/>
              <a:t>坚持人民当家作主</a:t>
            </a:r>
            <a:endParaRPr lang="en-US" altLang="zh-CN" b="1" dirty="0"/>
          </a:p>
          <a:p>
            <a:r>
              <a:rPr lang="zh-CN" altLang="en-US" b="1" dirty="0"/>
              <a:t>坚持全面依法治国</a:t>
            </a:r>
            <a:endParaRPr lang="zh-CN" altLang="en-US" b="1" dirty="0"/>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02" name="内容占位符 2"/>
          <p:cNvSpPr>
            <a:spLocks noGrp="1"/>
          </p:cNvSpPr>
          <p:nvPr>
            <p:ph idx="1"/>
          </p:nvPr>
        </p:nvSpPr>
        <p:spPr>
          <a:xfrm>
            <a:off x="714375" y="785813"/>
            <a:ext cx="7743825" cy="5310187"/>
          </a:xfrm>
          <a:ln/>
        </p:spPr>
        <p:txBody>
          <a:bodyPr vert="horz" wrap="square" lIns="91440" tIns="45720" rIns="91440" bIns="45720" anchor="t"/>
          <a:p>
            <a:r>
              <a:rPr lang="zh-CN" altLang="en-US" b="1" dirty="0"/>
              <a:t>坚持社会主义核心价值体系</a:t>
            </a:r>
            <a:endParaRPr lang="en-US" altLang="zh-CN" b="1" dirty="0"/>
          </a:p>
          <a:p>
            <a:r>
              <a:rPr lang="zh-CN" altLang="en-US" b="1" dirty="0"/>
              <a:t>坚持在发展中保障和改善民生</a:t>
            </a:r>
            <a:endParaRPr lang="en-US" altLang="zh-CN" b="1" dirty="0"/>
          </a:p>
          <a:p>
            <a:r>
              <a:rPr lang="zh-CN" altLang="en-US" b="1" dirty="0"/>
              <a:t>坚持人与自然和谐共生</a:t>
            </a:r>
            <a:endParaRPr lang="en-US" altLang="zh-CN" b="1" dirty="0"/>
          </a:p>
          <a:p>
            <a:r>
              <a:rPr lang="zh-CN" altLang="en-US" b="1" dirty="0"/>
              <a:t>坚持总体国家安全观</a:t>
            </a:r>
            <a:endParaRPr lang="en-US" altLang="zh-CN" b="1" dirty="0"/>
          </a:p>
          <a:p>
            <a:r>
              <a:rPr lang="zh-CN" altLang="en-US" b="1" dirty="0"/>
              <a:t>坚持党对人民军队的绝对领导</a:t>
            </a:r>
            <a:endParaRPr lang="en-US" altLang="zh-CN" b="1" dirty="0"/>
          </a:p>
          <a:p>
            <a:r>
              <a:rPr lang="zh-CN" altLang="en-US" b="1" dirty="0"/>
              <a:t>坚持“一国两制”和推进祖国统一</a:t>
            </a:r>
            <a:endParaRPr lang="en-US" altLang="zh-CN" b="1" dirty="0"/>
          </a:p>
          <a:p>
            <a:r>
              <a:rPr lang="zh-CN" altLang="en-US" b="1" dirty="0"/>
              <a:t>坚持推动构建人类命运共同体</a:t>
            </a:r>
            <a:endParaRPr lang="en-US" altLang="zh-CN" b="1" dirty="0"/>
          </a:p>
          <a:p>
            <a:r>
              <a:rPr lang="zh-CN" altLang="en-US" b="1" dirty="0"/>
              <a:t>坚持全面从严治党</a:t>
            </a:r>
            <a:endParaRPr lang="zh-CN" altLang="en-US" b="1" dirty="0"/>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2938" y="1643063"/>
            <a:ext cx="7772400"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第四部分：决胜小康，开启新征程</a:t>
            </a:r>
            <a:r>
              <a:rPr kumimoji="0" lang="zh-CN" altLang="en-US" sz="44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新战略安排</a:t>
            </a:r>
            <a:r>
              <a:rPr kumimoji="0" lang="zh-CN" altLang="en-US" sz="44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a:t>
            </a:r>
            <a:endParaRPr kumimoji="0" lang="zh-CN" altLang="en-US" sz="4400" b="1" i="0" u="none" strike="noStrike" kern="0" cap="none" spc="0" normalizeH="0" baseline="0" noProof="0" dirty="0">
              <a:ln>
                <a:noFill/>
              </a:ln>
              <a:solidFill>
                <a:schemeClr val="tx2"/>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3250" name="文本框 7"/>
          <p:cNvSpPr txBox="1"/>
          <p:nvPr/>
        </p:nvSpPr>
        <p:spPr>
          <a:xfrm>
            <a:off x="3143250" y="3429000"/>
            <a:ext cx="3000375" cy="2862263"/>
          </a:xfrm>
          <a:prstGeom prst="rect">
            <a:avLst/>
          </a:prstGeom>
          <a:noFill/>
          <a:ln w="9525">
            <a:noFill/>
          </a:ln>
        </p:spPr>
        <p:txBody>
          <a:bodyPr>
            <a:spAutoFit/>
          </a:bodyPr>
          <a:p>
            <a:pPr algn="just">
              <a:lnSpc>
                <a:spcPct val="150000"/>
              </a:lnSpc>
            </a:pPr>
            <a:r>
              <a:rPr lang="zh-CN" altLang="zh-CN" sz="2000" dirty="0">
                <a:solidFill>
                  <a:srgbClr val="FFFFFF"/>
                </a:solidFill>
                <a:latin typeface="微软雅黑" panose="020B0503020204020204" pitchFamily="34" charset="-122"/>
                <a:ea typeface="微软雅黑" panose="020B0503020204020204" pitchFamily="34" charset="-122"/>
              </a:rPr>
              <a:t>建成经济更加发展、民主更加健全、科教更加进步、文化更加繁荣、社会更加和谐、人民生活更加殷实的小康社会</a:t>
            </a:r>
            <a:endParaRPr lang="en-US" altLang="zh-CN" sz="2000" dirty="0">
              <a:solidFill>
                <a:srgbClr val="FFFFFF"/>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（全面建成小康社会）</a:t>
            </a:r>
            <a:endParaRPr lang="zh-CN" altLang="en-US" sz="2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251" name="文本框 16"/>
          <p:cNvSpPr txBox="1"/>
          <p:nvPr/>
        </p:nvSpPr>
        <p:spPr>
          <a:xfrm>
            <a:off x="857250" y="300038"/>
            <a:ext cx="8072438" cy="585787"/>
          </a:xfrm>
          <a:prstGeom prst="rect">
            <a:avLst/>
          </a:prstGeom>
          <a:noFill/>
          <a:ln w="9525">
            <a:noFill/>
          </a:ln>
        </p:spPr>
        <p:txBody>
          <a:bodyPr>
            <a:spAutoFit/>
          </a:bodyPr>
          <a:p>
            <a:r>
              <a:rPr lang="zh-CN" altLang="zh-CN" sz="3200" dirty="0">
                <a:solidFill>
                  <a:srgbClr val="FFFF00"/>
                </a:solidFill>
                <a:latin typeface="微软雅黑" panose="020B0503020204020204" pitchFamily="34" charset="-122"/>
                <a:ea typeface="微软雅黑" panose="020B0503020204020204" pitchFamily="34" charset="-122"/>
              </a:rPr>
              <a:t>我们党对社会主义现代化建设作出战略安排</a:t>
            </a:r>
            <a:endParaRPr lang="zh-CN" altLang="en-US" sz="3200" dirty="0">
              <a:solidFill>
                <a:srgbClr val="FFFF00"/>
              </a:solidFill>
              <a:latin typeface="微软雅黑" panose="020B0503020204020204" pitchFamily="34" charset="-122"/>
              <a:ea typeface="微软雅黑" panose="020B0503020204020204" pitchFamily="34" charset="-122"/>
            </a:endParaRPr>
          </a:p>
        </p:txBody>
      </p:sp>
      <p:grpSp>
        <p:nvGrpSpPr>
          <p:cNvPr id="53252" name="组合 35"/>
          <p:cNvGrpSpPr/>
          <p:nvPr/>
        </p:nvGrpSpPr>
        <p:grpSpPr>
          <a:xfrm>
            <a:off x="428625" y="1000125"/>
            <a:ext cx="8380413" cy="2374900"/>
            <a:chOff x="51937" y="928352"/>
            <a:chExt cx="11177891" cy="2375244"/>
          </a:xfrm>
        </p:grpSpPr>
        <p:sp>
          <p:nvSpPr>
            <p:cNvPr id="32" name="燕尾形 31"/>
            <p:cNvSpPr/>
            <p:nvPr/>
          </p:nvSpPr>
          <p:spPr>
            <a:xfrm>
              <a:off x="51937" y="999800"/>
              <a:ext cx="3650442" cy="665258"/>
            </a:xfrm>
            <a:prstGeom prst="chevron">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900" b="1" i="0" u="none" strike="noStrike" kern="1200" cap="none" spc="0" normalizeH="0" baseline="0" noProof="0" dirty="0">
                <a:ln>
                  <a:noFill/>
                </a:ln>
                <a:solidFill>
                  <a:prstClr val="white"/>
                </a:solidFill>
                <a:effectLst/>
                <a:uLnTx/>
                <a:uFillTx/>
                <a:latin typeface="迷你简菱心" panose="02010609000101010101" pitchFamily="49" charset="-122"/>
                <a:ea typeface="迷你简菱心" panose="02010609000101010101" pitchFamily="49" charset="-122"/>
                <a:cs typeface="+mn-ea"/>
                <a:sym typeface="微软雅黑" panose="020B0503020204020204" pitchFamily="34" charset="-122"/>
              </a:endParaRPr>
            </a:p>
          </p:txBody>
        </p:sp>
        <p:sp>
          <p:nvSpPr>
            <p:cNvPr id="53256" name="文本框 8"/>
            <p:cNvSpPr txBox="1"/>
            <p:nvPr/>
          </p:nvSpPr>
          <p:spPr>
            <a:xfrm>
              <a:off x="4530467" y="2071360"/>
              <a:ext cx="1954417" cy="1107996"/>
            </a:xfrm>
            <a:prstGeom prst="rect">
              <a:avLst/>
            </a:prstGeom>
            <a:noFill/>
            <a:ln w="9525">
              <a:noFill/>
            </a:ln>
          </p:spPr>
          <p:txBody>
            <a:bodyPr>
              <a:spAutoFit/>
            </a:bodyPr>
            <a:p>
              <a:r>
                <a:rPr lang="zh-CN" altLang="zh-CN" sz="2200" dirty="0">
                  <a:solidFill>
                    <a:srgbClr val="FFFFFF"/>
                  </a:solidFill>
                  <a:latin typeface="微软雅黑" panose="020B0503020204020204" pitchFamily="34" charset="-122"/>
                  <a:ea typeface="微软雅黑" panose="020B0503020204020204" pitchFamily="34" charset="-122"/>
                </a:rPr>
                <a:t>到建党一百年</a:t>
              </a:r>
              <a:endParaRPr lang="en-US" altLang="zh-CN" sz="2200" dirty="0">
                <a:solidFill>
                  <a:srgbClr val="FFFFFF"/>
                </a:solidFill>
                <a:latin typeface="微软雅黑" panose="020B0503020204020204" pitchFamily="34" charset="-122"/>
                <a:ea typeface="微软雅黑" panose="020B0503020204020204" pitchFamily="34" charset="-122"/>
              </a:endParaRPr>
            </a:p>
            <a:p>
              <a:r>
                <a:rPr lang="zh-CN" altLang="zh-CN" sz="2200" dirty="0">
                  <a:solidFill>
                    <a:srgbClr val="FFFFFF"/>
                  </a:solidFill>
                  <a:latin typeface="微软雅黑" panose="020B0503020204020204" pitchFamily="34" charset="-122"/>
                  <a:ea typeface="微软雅黑" panose="020B0503020204020204" pitchFamily="34" charset="-122"/>
                </a:rPr>
                <a:t>（</a:t>
              </a:r>
              <a:r>
                <a:rPr lang="en-US" altLang="zh-CN" sz="2200" dirty="0">
                  <a:solidFill>
                    <a:srgbClr val="FFFFFF"/>
                  </a:solidFill>
                  <a:latin typeface="微软雅黑" panose="020B0503020204020204" pitchFamily="34" charset="-122"/>
                  <a:ea typeface="微软雅黑" panose="020B0503020204020204" pitchFamily="34" charset="-122"/>
                </a:rPr>
                <a:t>2020</a:t>
              </a:r>
              <a:r>
                <a:rPr lang="zh-CN" altLang="zh-CN" sz="2200" dirty="0">
                  <a:solidFill>
                    <a:srgbClr val="FFFFFF"/>
                  </a:solidFill>
                  <a:latin typeface="微软雅黑" panose="020B0503020204020204" pitchFamily="34" charset="-122"/>
                  <a:ea typeface="微软雅黑" panose="020B0503020204020204" pitchFamily="34" charset="-122"/>
                </a:rPr>
                <a:t>年）</a:t>
              </a:r>
              <a:endParaRPr lang="zh-CN" altLang="en-US" sz="2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文本框 23"/>
            <p:cNvSpPr txBox="1"/>
            <p:nvPr/>
          </p:nvSpPr>
          <p:spPr>
            <a:xfrm>
              <a:off x="718927" y="1857175"/>
              <a:ext cx="2043315" cy="1446421"/>
            </a:xfrm>
            <a:prstGeom prst="rect">
              <a:avLst/>
            </a:prstGeom>
            <a:noFill/>
          </p:spPr>
          <p:txBody>
            <a:bodyPr>
              <a:spAutoFit/>
            </a:bodyPr>
            <a:lstStyle/>
            <a:p>
              <a:pPr marR="0" defTabSz="914400">
                <a:buClrTx/>
                <a:buSzTx/>
                <a:buFontTx/>
                <a:buNone/>
                <a:defRPr/>
              </a:pPr>
              <a:r>
                <a:rPr kumimoji="0" lang="zh-CN" altLang="en-US" sz="2200" kern="1200" cap="none" spc="0" normalizeH="0" baseline="0" noProof="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改革开放以后</a:t>
              </a:r>
              <a:endParaRPr kumimoji="0" lang="en-US" altLang="zh-CN" sz="2200" kern="1200" cap="none" spc="0" normalizeH="0" baseline="0" noProof="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a:p>
              <a:pPr marR="0" defTabSz="914400">
                <a:buClrTx/>
                <a:buSzTx/>
                <a:buFontTx/>
                <a:buNone/>
                <a:defRPr/>
              </a:pPr>
              <a:r>
                <a:rPr kumimoji="0" lang="zh-CN" altLang="en-US" sz="2200" kern="1200" cap="none" spc="0" normalizeH="0" baseline="0" noProof="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a:t>
              </a:r>
              <a:r>
                <a:rPr kumimoji="0" lang="en-US" altLang="zh-CN" sz="2200" kern="1200" cap="none" spc="0" normalizeH="0" baseline="0" noProof="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1978</a:t>
              </a:r>
              <a:r>
                <a:rPr kumimoji="0" lang="zh-CN" altLang="en-US" sz="2200" kern="1200" cap="none" spc="0" normalizeH="0" baseline="0" noProof="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rPr>
                <a:t>以后）</a:t>
              </a:r>
              <a:endParaRPr kumimoji="0" lang="zh-CN" altLang="en-US" sz="2200" kern="1200" cap="none" spc="0" normalizeH="0" baseline="0" noProof="0" dirty="0">
                <a:solidFill>
                  <a:schemeClr val="tx1">
                    <a:lumMod val="75000"/>
                    <a:lumOff val="25000"/>
                  </a:schemeClr>
                </a:solidFill>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26" name="燕尾形 25"/>
            <p:cNvSpPr/>
            <p:nvPr/>
          </p:nvSpPr>
          <p:spPr>
            <a:xfrm>
              <a:off x="7579386" y="1142696"/>
              <a:ext cx="3650442" cy="665258"/>
            </a:xfrm>
            <a:prstGeom prst="chevron">
              <a:avLst/>
            </a:prstGeom>
            <a:solidFill>
              <a:schemeClr val="accent2"/>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900" b="1" i="0" u="none" strike="noStrike" kern="1200" cap="none" spc="0" normalizeH="0" baseline="0" noProof="0" dirty="0">
                <a:ln>
                  <a:noFill/>
                </a:ln>
                <a:solidFill>
                  <a:prstClr val="white"/>
                </a:solidFill>
                <a:effectLst/>
                <a:uLnTx/>
                <a:uFillTx/>
                <a:latin typeface="迷你简菱心" panose="02010609000101010101" pitchFamily="49" charset="-122"/>
                <a:ea typeface="迷你简菱心" panose="02010609000101010101" pitchFamily="49" charset="-122"/>
                <a:cs typeface="+mn-ea"/>
                <a:sym typeface="微软雅黑" panose="020B0503020204020204" pitchFamily="34" charset="-122"/>
              </a:endParaRPr>
            </a:p>
          </p:txBody>
        </p:sp>
        <p:sp>
          <p:nvSpPr>
            <p:cNvPr id="53259" name="矩形 2"/>
            <p:cNvSpPr/>
            <p:nvPr/>
          </p:nvSpPr>
          <p:spPr>
            <a:xfrm>
              <a:off x="51937" y="999790"/>
              <a:ext cx="2979746" cy="830997"/>
            </a:xfrm>
            <a:prstGeom prst="rect">
              <a:avLst/>
            </a:prstGeom>
            <a:noFill/>
            <a:ln w="9525">
              <a:noFill/>
            </a:ln>
          </p:spPr>
          <p:txBody>
            <a:bodyPr>
              <a:spAutoFit/>
            </a:bodyPr>
            <a:p>
              <a:r>
                <a:rPr lang="zh-CN" altLang="zh-CN" sz="2400" dirty="0">
                  <a:solidFill>
                    <a:srgbClr val="FF0000"/>
                  </a:solidFill>
                  <a:latin typeface="微软雅黑" panose="020B0503020204020204" pitchFamily="34" charset="-122"/>
                  <a:ea typeface="微软雅黑" panose="020B0503020204020204" pitchFamily="34" charset="-122"/>
                </a:rPr>
                <a:t>“三步走</a:t>
              </a:r>
              <a:r>
                <a:rPr lang="en-US" altLang="zh-CN" sz="2400" dirty="0">
                  <a:solidFill>
                    <a:srgbClr val="FF0000"/>
                  </a:solidFill>
                  <a:latin typeface="微软雅黑" panose="020B0503020204020204" pitchFamily="34" charset="-122"/>
                  <a:ea typeface="微软雅黑" panose="020B0503020204020204" pitchFamily="34" charset="-122"/>
                </a:rPr>
                <a:t>”</a:t>
              </a:r>
              <a:r>
                <a:rPr lang="zh-CN" altLang="zh-CN" sz="2400" dirty="0">
                  <a:solidFill>
                    <a:srgbClr val="FF0000"/>
                  </a:solidFill>
                  <a:latin typeface="微软雅黑" panose="020B0503020204020204" pitchFamily="34" charset="-122"/>
                  <a:ea typeface="微软雅黑" panose="020B0503020204020204" pitchFamily="34" charset="-122"/>
                </a:rPr>
                <a:t>战略目标</a:t>
              </a:r>
              <a:endParaRPr lang="zh-CN" altLang="zh-CN" sz="2400" dirty="0">
                <a:solidFill>
                  <a:srgbClr val="FF0000"/>
                </a:solidFill>
                <a:latin typeface="微软雅黑" panose="020B0503020204020204" pitchFamily="34" charset="-122"/>
                <a:ea typeface="微软雅黑" panose="020B0503020204020204" pitchFamily="34" charset="-122"/>
              </a:endParaRPr>
            </a:p>
          </p:txBody>
        </p:sp>
        <p:sp>
          <p:nvSpPr>
            <p:cNvPr id="53260" name="文本框 28"/>
            <p:cNvSpPr txBox="1"/>
            <p:nvPr/>
          </p:nvSpPr>
          <p:spPr>
            <a:xfrm>
              <a:off x="7770255" y="1928484"/>
              <a:ext cx="2809788" cy="1107996"/>
            </a:xfrm>
            <a:prstGeom prst="rect">
              <a:avLst/>
            </a:prstGeom>
            <a:noFill/>
            <a:ln w="9525">
              <a:noFill/>
            </a:ln>
          </p:spPr>
          <p:txBody>
            <a:bodyPr>
              <a:spAutoFit/>
            </a:bodyPr>
            <a:p>
              <a:r>
                <a:rPr lang="zh-CN" altLang="zh-CN" sz="2200" dirty="0">
                  <a:solidFill>
                    <a:srgbClr val="FFFFFF"/>
                  </a:solidFill>
                  <a:latin typeface="微软雅黑" panose="020B0503020204020204" pitchFamily="34" charset="-122"/>
                  <a:ea typeface="微软雅黑" panose="020B0503020204020204" pitchFamily="34" charset="-122"/>
                </a:rPr>
                <a:t>到新中国成立一百年</a:t>
              </a:r>
              <a:r>
                <a:rPr lang="zh-CN" altLang="en-US" sz="2200" dirty="0">
                  <a:solidFill>
                    <a:srgbClr val="FFFFFF"/>
                  </a:solidFill>
                  <a:latin typeface="微软雅黑" panose="020B0503020204020204" pitchFamily="34" charset="-122"/>
                  <a:ea typeface="微软雅黑" panose="020B0503020204020204" pitchFamily="34" charset="-122"/>
                </a:rPr>
                <a:t>（本世纪中叶）</a:t>
              </a:r>
              <a:endParaRPr lang="zh-CN" altLang="en-US" sz="2200"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燕尾形 32"/>
            <p:cNvSpPr/>
            <p:nvPr/>
          </p:nvSpPr>
          <p:spPr>
            <a:xfrm>
              <a:off x="3577451" y="999800"/>
              <a:ext cx="3650442" cy="665258"/>
            </a:xfrm>
            <a:prstGeom prst="chevron">
              <a:avLst/>
            </a:prstGeom>
            <a:solidFill>
              <a:schemeClr val="accent5"/>
            </a:solidFill>
            <a:ln w="38100">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0" tIns="45716" rIns="91430" bIns="45716"/>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900" b="1" i="0" u="none" strike="noStrike" kern="1200" cap="none" spc="0" normalizeH="0" baseline="0" noProof="0" dirty="0">
                <a:ln>
                  <a:noFill/>
                </a:ln>
                <a:solidFill>
                  <a:prstClr val="white"/>
                </a:solidFill>
                <a:effectLst/>
                <a:uLnTx/>
                <a:uFillTx/>
                <a:latin typeface="迷你简菱心" panose="02010609000101010101" pitchFamily="49" charset="-122"/>
                <a:ea typeface="迷你简菱心" panose="02010609000101010101" pitchFamily="49" charset="-122"/>
                <a:cs typeface="+mn-ea"/>
                <a:sym typeface="微软雅黑" panose="020B0503020204020204" pitchFamily="34" charset="-122"/>
              </a:endParaRPr>
            </a:p>
          </p:txBody>
        </p:sp>
        <p:sp>
          <p:nvSpPr>
            <p:cNvPr id="53262" name="矩形 33"/>
            <p:cNvSpPr/>
            <p:nvPr/>
          </p:nvSpPr>
          <p:spPr>
            <a:xfrm>
              <a:off x="3958740" y="928352"/>
              <a:ext cx="2979746" cy="830997"/>
            </a:xfrm>
            <a:prstGeom prst="rect">
              <a:avLst/>
            </a:prstGeom>
            <a:noFill/>
            <a:ln w="9525">
              <a:noFill/>
            </a:ln>
          </p:spPr>
          <p:txBody>
            <a:bodyPr>
              <a:spAutoFit/>
            </a:bodyPr>
            <a:p>
              <a:r>
                <a:rPr lang="zh-CN" altLang="zh-CN" sz="2400" dirty="0">
                  <a:solidFill>
                    <a:srgbClr val="FF0000"/>
                  </a:solidFill>
                  <a:latin typeface="微软雅黑" panose="020B0503020204020204" pitchFamily="34" charset="-122"/>
                  <a:ea typeface="微软雅黑" panose="020B0503020204020204" pitchFamily="34" charset="-122"/>
                </a:rPr>
                <a:t>第一个百年奋斗目标</a:t>
              </a:r>
              <a:endParaRPr lang="zh-CN" altLang="en-US" sz="2400" dirty="0">
                <a:solidFill>
                  <a:srgbClr val="FF0000"/>
                </a:solidFill>
                <a:latin typeface="微软雅黑" panose="020B0503020204020204" pitchFamily="34" charset="-122"/>
                <a:ea typeface="微软雅黑" panose="020B0503020204020204" pitchFamily="34" charset="-122"/>
              </a:endParaRPr>
            </a:p>
          </p:txBody>
        </p:sp>
        <p:sp>
          <p:nvSpPr>
            <p:cNvPr id="53263" name="矩形 34"/>
            <p:cNvSpPr/>
            <p:nvPr/>
          </p:nvSpPr>
          <p:spPr>
            <a:xfrm>
              <a:off x="7770255" y="999790"/>
              <a:ext cx="2979746" cy="830997"/>
            </a:xfrm>
            <a:prstGeom prst="rect">
              <a:avLst/>
            </a:prstGeom>
            <a:solidFill>
              <a:schemeClr val="tx1"/>
            </a:solidFill>
            <a:ln w="9525">
              <a:noFill/>
            </a:ln>
          </p:spPr>
          <p:txBody>
            <a:bodyPr>
              <a:spAutoFit/>
            </a:bodyPr>
            <a:p>
              <a:r>
                <a:rPr lang="zh-CN" altLang="zh-CN" sz="2400" dirty="0">
                  <a:solidFill>
                    <a:srgbClr val="FF0000"/>
                  </a:solidFill>
                  <a:latin typeface="微软雅黑" panose="020B0503020204020204" pitchFamily="34" charset="-122"/>
                  <a:ea typeface="微软雅黑" panose="020B0503020204020204" pitchFamily="34" charset="-122"/>
                </a:rPr>
                <a:t>第二个百年奋斗目标</a:t>
              </a:r>
              <a:endParaRPr lang="zh-CN" altLang="en-US" sz="2400" dirty="0">
                <a:solidFill>
                  <a:srgbClr val="FF0000"/>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0" y="3449638"/>
            <a:ext cx="3143250" cy="1939925"/>
          </a:xfrm>
          <a:prstGeom prst="rect">
            <a:avLst/>
          </a:prstGeom>
          <a:noFill/>
        </p:spPr>
        <p:txBody>
          <a:bodyPr>
            <a:spAutoFit/>
          </a:bodyPr>
          <a:lstStyle/>
          <a:p>
            <a:pPr marL="342900" marR="0" lvl="0" indent="-342900" algn="ctr" defTabSz="91440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解决人民的温饱问题</a:t>
            </a:r>
            <a:endPar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人民生活达到小康水平</a:t>
            </a:r>
            <a:endPar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342900" marR="0" lvl="0" indent="-342900" algn="ctr" defTabSz="914400" rtl="0" eaLnBrk="1" fontAlgn="base" latinLnBrk="0" hangingPunct="1">
              <a:lnSpc>
                <a:spcPct val="150000"/>
              </a:lnSpc>
              <a:spcBef>
                <a:spcPct val="0"/>
              </a:spcBef>
              <a:spcAft>
                <a:spcPct val="0"/>
              </a:spcAft>
              <a:buClrTx/>
              <a:buSzTx/>
              <a:buFont typeface="Wingdings" panose="05000000000000000000" pitchFamily="2" charset="2"/>
              <a:buChar char="p"/>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基本实现现代化</a:t>
            </a:r>
            <a:endPar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rPr>
              <a:t>（前两个目标已基本实现）</a:t>
            </a:r>
            <a:endParaRPr kumimoji="0" lang="zh-CN" altLang="en-US" sz="2000" b="1" i="0" u="none" strike="noStrike" kern="120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cs"/>
            </a:endParaRPr>
          </a:p>
        </p:txBody>
      </p:sp>
      <p:sp>
        <p:nvSpPr>
          <p:cNvPr id="53254" name="文本框 40"/>
          <p:cNvSpPr txBox="1"/>
          <p:nvPr/>
        </p:nvSpPr>
        <p:spPr>
          <a:xfrm>
            <a:off x="6286500" y="3429000"/>
            <a:ext cx="2312988" cy="2862263"/>
          </a:xfrm>
          <a:prstGeom prst="rect">
            <a:avLst/>
          </a:prstGeom>
          <a:noFill/>
          <a:ln w="9525">
            <a:noFill/>
          </a:ln>
        </p:spPr>
        <p:txBody>
          <a:bodyPr>
            <a:spAutoFit/>
          </a:bodyPr>
          <a:p>
            <a:pPr>
              <a:lnSpc>
                <a:spcPct val="150000"/>
              </a:lnSpc>
            </a:pPr>
            <a:r>
              <a:rPr lang="zh-CN" altLang="zh-CN" sz="2000" dirty="0">
                <a:solidFill>
                  <a:srgbClr val="FFFFFF"/>
                </a:solidFill>
                <a:latin typeface="微软雅黑" panose="020B0503020204020204" pitchFamily="34" charset="-122"/>
                <a:ea typeface="微软雅黑" panose="020B0503020204020204" pitchFamily="34" charset="-122"/>
              </a:rPr>
              <a:t>基本实现现代化，把我国建成社会主义现代化国家</a:t>
            </a:r>
            <a:r>
              <a:rPr lang="zh-CN" altLang="en-US" sz="2000" dirty="0">
                <a:solidFill>
                  <a:schemeClr val="accent1"/>
                </a:solidFill>
                <a:latin typeface="微软雅黑" panose="020B0503020204020204" pitchFamily="34" charset="-122"/>
                <a:ea typeface="微软雅黑" panose="020B0503020204020204" pitchFamily="34" charset="-122"/>
              </a:rPr>
              <a:t>（</a:t>
            </a:r>
            <a:r>
              <a:rPr lang="zh-CN" altLang="zh-CN" sz="2000" dirty="0">
                <a:solidFill>
                  <a:schemeClr val="accent1"/>
                </a:solidFill>
                <a:latin typeface="微软雅黑" panose="020B0503020204020204" pitchFamily="34" charset="-122"/>
                <a:ea typeface="微软雅黑" panose="020B0503020204020204" pitchFamily="34" charset="-122"/>
              </a:rPr>
              <a:t>把我国建成富强民主文明和谐美丽的社会主义现代化强国</a:t>
            </a:r>
            <a:r>
              <a:rPr lang="zh-CN" altLang="en-US" sz="2000" dirty="0">
                <a:solidFill>
                  <a:schemeClr val="accent1"/>
                </a:solidFill>
                <a:latin typeface="微软雅黑" panose="020B0503020204020204" pitchFamily="34" charset="-122"/>
                <a:ea typeface="微软雅黑" panose="020B0503020204020204" pitchFamily="34" charset="-122"/>
              </a:rPr>
              <a:t>）</a:t>
            </a:r>
            <a:endParaRPr lang="zh-CN" altLang="en-US" sz="2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p:random/>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4274" name="图片 1"/>
          <p:cNvPicPr>
            <a:picLocks noChangeAspect="1"/>
          </p:cNvPicPr>
          <p:nvPr/>
        </p:nvPicPr>
        <p:blipFill>
          <a:blip r:embed="rId1"/>
          <a:srcRect r="64047" b="66727"/>
          <a:stretch>
            <a:fillRect/>
          </a:stretch>
        </p:blipFill>
        <p:spPr>
          <a:xfrm>
            <a:off x="1588" y="0"/>
            <a:ext cx="1327150" cy="819150"/>
          </a:xfrm>
          <a:prstGeom prst="rect">
            <a:avLst/>
          </a:prstGeom>
          <a:noFill/>
          <a:ln w="9525">
            <a:noFill/>
          </a:ln>
        </p:spPr>
      </p:pic>
      <p:sp>
        <p:nvSpPr>
          <p:cNvPr id="54275" name="文本框 16"/>
          <p:cNvSpPr txBox="1"/>
          <p:nvPr/>
        </p:nvSpPr>
        <p:spPr>
          <a:xfrm>
            <a:off x="1071563" y="285750"/>
            <a:ext cx="7286625" cy="584200"/>
          </a:xfrm>
          <a:prstGeom prst="rect">
            <a:avLst/>
          </a:prstGeom>
          <a:noFill/>
          <a:ln w="9525">
            <a:noFill/>
          </a:ln>
        </p:spPr>
        <p:txBody>
          <a:bodyPr>
            <a:spAutoFit/>
          </a:bodyPr>
          <a:p>
            <a:r>
              <a:rPr lang="zh-CN" altLang="en-US" sz="3200" dirty="0">
                <a:solidFill>
                  <a:srgbClr val="FFFF00"/>
                </a:solidFill>
                <a:latin typeface="微软雅黑" panose="020B0503020204020204" pitchFamily="34" charset="-122"/>
                <a:ea typeface="微软雅黑" panose="020B0503020204020204" pitchFamily="34" charset="-122"/>
              </a:rPr>
              <a:t>新时代中国特色社会主义的战略安排</a:t>
            </a:r>
            <a:endParaRPr lang="zh-CN" altLang="en-US" sz="3200" dirty="0">
              <a:solidFill>
                <a:srgbClr val="FFFF00"/>
              </a:solidFill>
              <a:latin typeface="微软雅黑" panose="020B0503020204020204" pitchFamily="34" charset="-122"/>
              <a:ea typeface="微软雅黑" panose="020B0503020204020204" pitchFamily="34" charset="-122"/>
            </a:endParaRPr>
          </a:p>
        </p:txBody>
      </p:sp>
      <p:grpSp>
        <p:nvGrpSpPr>
          <p:cNvPr id="54276" name="组合 9"/>
          <p:cNvGrpSpPr/>
          <p:nvPr/>
        </p:nvGrpSpPr>
        <p:grpSpPr>
          <a:xfrm>
            <a:off x="347663" y="1131888"/>
            <a:ext cx="8477250" cy="2047875"/>
            <a:chOff x="1384766" y="1156412"/>
            <a:chExt cx="11306908" cy="2047164"/>
          </a:xfrm>
        </p:grpSpPr>
        <p:grpSp>
          <p:nvGrpSpPr>
            <p:cNvPr id="54280" name="组合 22"/>
            <p:cNvGrpSpPr/>
            <p:nvPr/>
          </p:nvGrpSpPr>
          <p:grpSpPr>
            <a:xfrm>
              <a:off x="1384766" y="1858358"/>
              <a:ext cx="11306908" cy="1164904"/>
              <a:chOff x="4551364" y="2239963"/>
              <a:chExt cx="6264015" cy="2501901"/>
            </a:xfrm>
          </p:grpSpPr>
          <p:sp>
            <p:nvSpPr>
              <p:cNvPr id="25" name="MH_SubTitle_2"/>
              <p:cNvSpPr/>
              <p:nvPr>
                <p:custDataLst>
                  <p:tags r:id="rId2"/>
                </p:custDataLst>
              </p:nvPr>
            </p:nvSpPr>
            <p:spPr>
              <a:xfrm>
                <a:off x="4551364" y="2883032"/>
                <a:ext cx="2814114" cy="18575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720000" anchor="ctr">
                <a:norm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2000" b="1" i="0" u="none" strike="noStrike" kern="1200" cap="none" spc="0" normalizeH="0" baseline="0" noProof="0" dirty="0">
                  <a:ln>
                    <a:noFill/>
                  </a:ln>
                  <a:solidFill>
                    <a:srgbClr val="FFFFFF"/>
                  </a:solidFill>
                  <a:effectLst/>
                  <a:uLnTx/>
                  <a:uFillTx/>
                  <a:latin typeface="+mn-lt"/>
                  <a:ea typeface="+mn-ea"/>
                  <a:cs typeface="+mn-cs"/>
                </a:endParaRPr>
              </a:p>
            </p:txBody>
          </p:sp>
          <p:sp>
            <p:nvSpPr>
              <p:cNvPr id="27" name="MH_Other_2"/>
              <p:cNvSpPr/>
              <p:nvPr>
                <p:custDataLst>
                  <p:tags r:id="rId3"/>
                </p:custDataLst>
              </p:nvPr>
            </p:nvSpPr>
            <p:spPr>
              <a:xfrm>
                <a:off x="6703886" y="4092994"/>
                <a:ext cx="661593" cy="647584"/>
              </a:xfrm>
              <a:custGeom>
                <a:avLst/>
                <a:gdLst>
                  <a:gd name="connsiteX0" fmla="*/ 0 w 390525"/>
                  <a:gd name="connsiteY0" fmla="*/ 0 h 400050"/>
                  <a:gd name="connsiteX1" fmla="*/ 390525 w 390525"/>
                  <a:gd name="connsiteY1" fmla="*/ 0 h 400050"/>
                  <a:gd name="connsiteX2" fmla="*/ 390525 w 390525"/>
                  <a:gd name="connsiteY2" fmla="*/ 400050 h 400050"/>
                  <a:gd name="connsiteX3" fmla="*/ 0 w 390525"/>
                  <a:gd name="connsiteY3" fmla="*/ 0 h 400050"/>
                </a:gdLst>
                <a:ahLst/>
                <a:cxnLst>
                  <a:cxn ang="0">
                    <a:pos x="connsiteX0" y="connsiteY0"/>
                  </a:cxn>
                  <a:cxn ang="0">
                    <a:pos x="connsiteX1" y="connsiteY1"/>
                  </a:cxn>
                  <a:cxn ang="0">
                    <a:pos x="connsiteX2" y="connsiteY2"/>
                  </a:cxn>
                  <a:cxn ang="0">
                    <a:pos x="connsiteX3" y="connsiteY3"/>
                  </a:cxn>
                </a:cxnLst>
                <a:rect l="l" t="t" r="r" b="b"/>
                <a:pathLst>
                  <a:path w="390525" h="400050">
                    <a:moveTo>
                      <a:pt x="0" y="0"/>
                    </a:moveTo>
                    <a:lnTo>
                      <a:pt x="390525" y="0"/>
                    </a:lnTo>
                    <a:lnTo>
                      <a:pt x="390525" y="400050"/>
                    </a:lnTo>
                    <a:lnTo>
                      <a:pt x="0" y="0"/>
                    </a:lnTo>
                    <a:close/>
                  </a:path>
                </a:pathLst>
              </a:cu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350" b="1" i="0" u="none" strike="noStrike" kern="1200" cap="none" spc="0" normalizeH="0" baseline="0" noProof="0">
                  <a:ln>
                    <a:noFill/>
                  </a:ln>
                  <a:solidFill>
                    <a:srgbClr val="FFFFFF"/>
                  </a:solidFill>
                  <a:effectLst/>
                  <a:uLnTx/>
                  <a:uFillTx/>
                  <a:latin typeface="+mn-lt"/>
                  <a:ea typeface="+mn-ea"/>
                  <a:cs typeface="+mn-cs"/>
                </a:endParaRPr>
              </a:p>
            </p:txBody>
          </p:sp>
          <p:sp>
            <p:nvSpPr>
              <p:cNvPr id="28" name="MH_SubTitle_3"/>
              <p:cNvSpPr/>
              <p:nvPr>
                <p:custDataLst>
                  <p:tags r:id="rId4"/>
                </p:custDataLst>
              </p:nvPr>
            </p:nvSpPr>
            <p:spPr>
              <a:xfrm>
                <a:off x="6703886" y="2238857"/>
                <a:ext cx="4111493" cy="1860953"/>
              </a:xfrm>
              <a:prstGeom prst="homePlate">
                <a:avLst>
                  <a:gd name="adj" fmla="val 3186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rIns="720000" anchor="ctr">
                <a:normAutofit/>
              </a:bodyPr>
              <a:lstStyle/>
              <a:p>
                <a:pPr marL="0" marR="0" lvl="0" indent="0" algn="ctr" defTabSz="914400" rtl="0" eaLnBrk="1" fontAlgn="base" latinLnBrk="0" hangingPunct="1">
                  <a:lnSpc>
                    <a:spcPct val="120000"/>
                  </a:lnSpc>
                  <a:spcBef>
                    <a:spcPct val="0"/>
                  </a:spcBef>
                  <a:spcAft>
                    <a:spcPct val="0"/>
                  </a:spcAft>
                  <a:buClrTx/>
                  <a:buSzTx/>
                  <a:buFontTx/>
                  <a:buNone/>
                  <a:defRPr/>
                </a:pPr>
                <a:endParaRPr kumimoji="0" lang="zh-CN" altLang="en-US" sz="2000" b="1" i="0" u="none" strike="noStrike" kern="1200" cap="none" spc="0" normalizeH="0" baseline="0" noProof="0" dirty="0">
                  <a:ln>
                    <a:noFill/>
                  </a:ln>
                  <a:solidFill>
                    <a:srgbClr val="FFFFFF"/>
                  </a:solidFill>
                  <a:effectLst/>
                  <a:uLnTx/>
                  <a:uFillTx/>
                  <a:latin typeface="+mn-lt"/>
                  <a:ea typeface="+mn-ea"/>
                  <a:cs typeface="+mn-cs"/>
                </a:endParaRPr>
              </a:p>
            </p:txBody>
          </p:sp>
        </p:grpSp>
        <p:sp>
          <p:nvSpPr>
            <p:cNvPr id="54281" name="矩形 29"/>
            <p:cNvSpPr/>
            <p:nvPr/>
          </p:nvSpPr>
          <p:spPr>
            <a:xfrm>
              <a:off x="1938530" y="2372579"/>
              <a:ext cx="2979746" cy="830997"/>
            </a:xfrm>
            <a:prstGeom prst="rect">
              <a:avLst/>
            </a:prstGeom>
            <a:noFill/>
            <a:ln w="9525">
              <a:noFill/>
            </a:ln>
          </p:spPr>
          <p:txBody>
            <a:bodyPr>
              <a:spAutoFit/>
            </a:bodyPr>
            <a:p>
              <a:r>
                <a:rPr lang="zh-CN" altLang="en-US" sz="2400" dirty="0">
                  <a:latin typeface="微软雅黑" panose="020B0503020204020204" pitchFamily="34" charset="-122"/>
                  <a:ea typeface="微软雅黑" panose="020B0503020204020204" pitchFamily="34" charset="-122"/>
                </a:rPr>
                <a:t>第一个百年奋斗目标</a:t>
              </a:r>
              <a:endParaRPr lang="zh-CN" altLang="en-US" sz="2400" dirty="0">
                <a:latin typeface="微软雅黑" panose="020B0503020204020204" pitchFamily="34" charset="-122"/>
                <a:ea typeface="微软雅黑" panose="020B0503020204020204" pitchFamily="34" charset="-122"/>
              </a:endParaRPr>
            </a:p>
          </p:txBody>
        </p:sp>
        <p:sp>
          <p:nvSpPr>
            <p:cNvPr id="54282" name="矩形 30"/>
            <p:cNvSpPr/>
            <p:nvPr/>
          </p:nvSpPr>
          <p:spPr>
            <a:xfrm>
              <a:off x="6817494" y="2060668"/>
              <a:ext cx="4947084" cy="830997"/>
            </a:xfrm>
            <a:prstGeom prst="rect">
              <a:avLst/>
            </a:prstGeom>
            <a:noFill/>
            <a:ln w="9525">
              <a:noFill/>
            </a:ln>
          </p:spPr>
          <p:txBody>
            <a:bodyPr>
              <a:spAutoFit/>
            </a:bodyPr>
            <a:p>
              <a:r>
                <a:rPr lang="zh-CN" altLang="en-US" sz="2400" dirty="0">
                  <a:latin typeface="微软雅黑" panose="020B0503020204020204" pitchFamily="34" charset="-122"/>
                  <a:ea typeface="微软雅黑" panose="020B0503020204020204" pitchFamily="34" charset="-122"/>
                </a:rPr>
                <a:t>第二个百年奋斗目标（分两个阶段）</a:t>
              </a:r>
              <a:endParaRPr lang="zh-CN" altLang="en-US" sz="2400" dirty="0">
                <a:latin typeface="微软雅黑" panose="020B0503020204020204" pitchFamily="34" charset="-122"/>
                <a:ea typeface="微软雅黑" panose="020B0503020204020204" pitchFamily="34" charset="-122"/>
              </a:endParaRPr>
            </a:p>
          </p:txBody>
        </p:sp>
        <p:sp>
          <p:nvSpPr>
            <p:cNvPr id="54283" name="矩形 6"/>
            <p:cNvSpPr/>
            <p:nvPr/>
          </p:nvSpPr>
          <p:spPr>
            <a:xfrm>
              <a:off x="2348620" y="1537065"/>
              <a:ext cx="2880548" cy="430887"/>
            </a:xfrm>
            <a:prstGeom prst="rect">
              <a:avLst/>
            </a:prstGeom>
            <a:noFill/>
            <a:ln w="9525">
              <a:noFill/>
            </a:ln>
          </p:spPr>
          <p:txBody>
            <a:bodyPr wrap="none">
              <a:spAutoFit/>
            </a:bodyPr>
            <a:p>
              <a:r>
                <a:rPr lang="zh-CN" altLang="zh-CN" sz="2200" dirty="0">
                  <a:solidFill>
                    <a:srgbClr val="FF0000"/>
                  </a:solidFill>
                  <a:latin typeface="微软雅黑" panose="020B0503020204020204" pitchFamily="34" charset="-122"/>
                  <a:ea typeface="微软雅黑" panose="020B0503020204020204" pitchFamily="34" charset="-122"/>
                </a:rPr>
                <a:t>第一个战略安排</a:t>
              </a:r>
              <a:endParaRPr lang="zh-CN" altLang="en-US" sz="2200" dirty="0">
                <a:solidFill>
                  <a:srgbClr val="FF0000"/>
                </a:solidFill>
                <a:latin typeface="微软雅黑" panose="020B0503020204020204" pitchFamily="34" charset="-122"/>
                <a:ea typeface="微软雅黑" panose="020B0503020204020204" pitchFamily="34" charset="-122"/>
              </a:endParaRPr>
            </a:p>
          </p:txBody>
        </p:sp>
        <p:sp>
          <p:nvSpPr>
            <p:cNvPr id="54284" name="矩形 36"/>
            <p:cNvSpPr/>
            <p:nvPr/>
          </p:nvSpPr>
          <p:spPr>
            <a:xfrm>
              <a:off x="7998470" y="1156412"/>
              <a:ext cx="2880548" cy="430887"/>
            </a:xfrm>
            <a:prstGeom prst="rect">
              <a:avLst/>
            </a:prstGeom>
            <a:noFill/>
            <a:ln w="9525">
              <a:noFill/>
            </a:ln>
          </p:spPr>
          <p:txBody>
            <a:bodyPr wrap="none">
              <a:spAutoFit/>
            </a:bodyPr>
            <a:p>
              <a:r>
                <a:rPr lang="zh-CN" altLang="zh-CN" sz="2200" dirty="0">
                  <a:solidFill>
                    <a:srgbClr val="FF0000"/>
                  </a:solidFill>
                  <a:latin typeface="微软雅黑" panose="020B0503020204020204" pitchFamily="34" charset="-122"/>
                  <a:ea typeface="微软雅黑" panose="020B0503020204020204" pitchFamily="34" charset="-122"/>
                </a:rPr>
                <a:t>第</a:t>
              </a:r>
              <a:r>
                <a:rPr lang="zh-CN" altLang="en-US" sz="2200" dirty="0">
                  <a:solidFill>
                    <a:srgbClr val="FF0000"/>
                  </a:solidFill>
                  <a:latin typeface="微软雅黑" panose="020B0503020204020204" pitchFamily="34" charset="-122"/>
                  <a:ea typeface="微软雅黑" panose="020B0503020204020204" pitchFamily="34" charset="-122"/>
                </a:rPr>
                <a:t>二</a:t>
              </a:r>
              <a:r>
                <a:rPr lang="zh-CN" altLang="zh-CN" sz="2200" dirty="0">
                  <a:solidFill>
                    <a:srgbClr val="FF0000"/>
                  </a:solidFill>
                  <a:latin typeface="微软雅黑" panose="020B0503020204020204" pitchFamily="34" charset="-122"/>
                  <a:ea typeface="微软雅黑" panose="020B0503020204020204" pitchFamily="34" charset="-122"/>
                </a:rPr>
                <a:t>个战略安排</a:t>
              </a:r>
              <a:endParaRPr lang="zh-CN" altLang="en-US" sz="2200" dirty="0">
                <a:solidFill>
                  <a:srgbClr val="FF0000"/>
                </a:solidFill>
                <a:latin typeface="微软雅黑" panose="020B0503020204020204" pitchFamily="34" charset="-122"/>
                <a:ea typeface="微软雅黑" panose="020B0503020204020204" pitchFamily="34" charset="-122"/>
              </a:endParaRPr>
            </a:p>
          </p:txBody>
        </p:sp>
      </p:grpSp>
      <p:sp>
        <p:nvSpPr>
          <p:cNvPr id="11" name="矩形 10"/>
          <p:cNvSpPr/>
          <p:nvPr/>
        </p:nvSpPr>
        <p:spPr>
          <a:xfrm>
            <a:off x="347663" y="3298825"/>
            <a:ext cx="3224213" cy="1938338"/>
          </a:xfrm>
          <a:prstGeom prst="rect">
            <a:avLst/>
          </a:prstGeom>
        </p:spPr>
        <p:txBody>
          <a:bodyPr>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2017</a:t>
            </a: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年到</a:t>
            </a:r>
            <a:r>
              <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2020</a:t>
            </a: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年，是</a:t>
            </a:r>
            <a:r>
              <a:rPr kumimoji="0" lang="zh-CN"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rPr>
              <a:t>全面建成小康社会决胜期。</a:t>
            </a:r>
            <a:endParaRPr kumimoji="0" lang="en-US"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zh-CN"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在这三年中，</a:t>
            </a: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我们</a:t>
            </a:r>
            <a:r>
              <a:rPr kumimoji="0" lang="zh-CN"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要实现第一个百年奋斗目标</a:t>
            </a: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4714875" y="2928938"/>
            <a:ext cx="4429125" cy="2032000"/>
          </a:xfrm>
          <a:prstGeom prst="rect">
            <a:avLst/>
          </a:prstGeom>
        </p:spPr>
        <p:txBody>
          <a:bodyPr>
            <a:spAutoFit/>
          </a:bodyPr>
          <a:lstStyle/>
          <a:p>
            <a:pPr marL="285750" marR="0" lvl="0" indent="-285750" algn="ctr" defTabSz="914400" rtl="0" eaLnBrk="1" fontAlgn="base" latinLnBrk="0" hangingPunct="1">
              <a:lnSpc>
                <a:spcPct val="150000"/>
              </a:lnSpc>
              <a:spcBef>
                <a:spcPct val="0"/>
              </a:spcBef>
              <a:spcAft>
                <a:spcPct val="0"/>
              </a:spcAft>
              <a:buClrTx/>
              <a:buSzTx/>
              <a:buFont typeface="Wingdings" panose="05000000000000000000" pitchFamily="2" charset="2"/>
              <a:buChar char="n"/>
              <a:defRPr/>
            </a:pPr>
            <a:r>
              <a:rPr kumimoji="0" lang="zh-CN"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第一个阶段</a:t>
            </a:r>
            <a:endPar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en-US" altLang="zh-CN" sz="2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r>
              <a:rPr kumimoji="0" lang="zh-CN"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从</a:t>
            </a: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2020</a:t>
            </a:r>
            <a:r>
              <a:rPr kumimoji="0" lang="zh-CN"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年到</a:t>
            </a: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2035</a:t>
            </a:r>
            <a:r>
              <a:rPr kumimoji="0" lang="zh-CN"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年，在全面建成小康社会的基础上，再奋斗十五年，基本实现社会主义现代化。</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4857750" y="4572000"/>
            <a:ext cx="4286250" cy="2538413"/>
          </a:xfrm>
          <a:prstGeom prst="rect">
            <a:avLst/>
          </a:prstGeom>
        </p:spPr>
        <p:txBody>
          <a:bodyPr>
            <a:spAutoFit/>
          </a:bodyPr>
          <a:lstStyle/>
          <a:p>
            <a:pPr marL="1200150" marR="0" lvl="2" indent="-285750" algn="ctr" defTabSz="914400" rtl="0" eaLnBrk="1" fontAlgn="base" latinLnBrk="0" hangingPunct="1">
              <a:lnSpc>
                <a:spcPct val="150000"/>
              </a:lnSpc>
              <a:spcBef>
                <a:spcPct val="0"/>
              </a:spcBef>
              <a:spcAft>
                <a:spcPct val="0"/>
              </a:spcAft>
              <a:buClrTx/>
              <a:buSzTx/>
              <a:buFont typeface="Wingdings" panose="05000000000000000000" pitchFamily="2" charset="2"/>
              <a:buChar char="n"/>
              <a:defRPr/>
            </a:pPr>
            <a:r>
              <a:rPr kumimoji="0" lang="zh-CN"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第</a:t>
            </a:r>
            <a:r>
              <a:rPr kumimoji="0" lang="zh-CN" altLang="en-US"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二</a:t>
            </a:r>
            <a:r>
              <a:rPr kumimoji="0" lang="zh-CN"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rPr>
              <a:t>个阶段</a:t>
            </a:r>
            <a:endParaRPr kumimoji="0" lang="en-US" altLang="zh-CN" sz="200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50000"/>
              </a:lnSpc>
              <a:spcBef>
                <a:spcPct val="0"/>
              </a:spcBef>
              <a:spcAft>
                <a:spcPct val="0"/>
              </a:spcAft>
              <a:buClrTx/>
              <a:buSzTx/>
              <a:buFontTx/>
              <a:buNone/>
              <a:defRPr/>
            </a:pP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r>
              <a:rPr kumimoji="0" lang="zh-CN"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从</a:t>
            </a: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2035</a:t>
            </a:r>
            <a:r>
              <a:rPr kumimoji="0" lang="zh-CN"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年到本世纪中叶，在基本实现现代化的基础上，再奋斗十五年，把我国建成富强民</a:t>
            </a:r>
            <a:r>
              <a:rPr kumimoji="0" lang="en-US"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r>
              <a:rPr kumimoji="0" lang="zh-CN" altLang="zh-CN" sz="18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主文明和谐美丽的社会主义现代化强国</a:t>
            </a:r>
            <a:r>
              <a:rPr kumimoji="0" lang="zh-CN" altLang="zh-CN"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a:t>
            </a:r>
            <a:endParaRPr kumimoji="0" lang="zh-CN" altLang="zh-CN"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endParaRPr kumimoji="0" lang="zh-CN" altLang="en-US"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rand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79388" y="609600"/>
            <a:ext cx="8713788"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“两个百年”目标历史交汇期</a:t>
            </a:r>
            <a:br>
              <a:rPr kumimoji="0" lang="en-US" altLang="zh-CN" sz="4400" b="1" i="0" u="none" strike="noStrike" kern="0" cap="none" spc="0" normalizeH="0" baseline="0" noProof="0" dirty="0" smtClean="0">
                <a:ln>
                  <a:noFill/>
                </a:ln>
                <a:solidFill>
                  <a:srgbClr val="FFFFFF"/>
                </a:solidFill>
                <a:effectLst>
                  <a:outerShdw blurRad="38100" dist="38100" dir="2700000" algn="tl">
                    <a:srgbClr val="000000"/>
                  </a:outerShdw>
                </a:effectLst>
                <a:uLnTx/>
                <a:uFillTx/>
                <a:latin typeface="+mj-lt"/>
                <a:ea typeface="+mj-ea"/>
                <a:cs typeface="+mj-cs"/>
              </a:rPr>
            </a:br>
            <a:endParaRPr kumimoji="0" lang="zh-CN" altLang="en-US" sz="44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55299" name="内容占位符 2"/>
          <p:cNvSpPr>
            <a:spLocks noGrp="1"/>
          </p:cNvSpPr>
          <p:nvPr>
            <p:ph idx="1"/>
          </p:nvPr>
        </p:nvSpPr>
        <p:spPr>
          <a:xfrm>
            <a:off x="428625" y="1857375"/>
            <a:ext cx="8029575" cy="4238625"/>
          </a:xfrm>
          <a:ln/>
        </p:spPr>
        <p:txBody>
          <a:bodyPr vert="horz" wrap="square" lIns="91440" tIns="45720" rIns="91440" bIns="45720" anchor="t"/>
          <a:p>
            <a:r>
              <a:rPr lang="zh-CN" altLang="en-US" b="1" dirty="0"/>
              <a:t>时间：</a:t>
            </a:r>
            <a:r>
              <a:rPr lang="zh-CN" altLang="en-US" dirty="0"/>
              <a:t>从十九大到二十大（“两个一百”年奋斗目标历史交汇期）</a:t>
            </a:r>
            <a:endParaRPr lang="en-US" altLang="zh-CN" dirty="0"/>
          </a:p>
          <a:p>
            <a:r>
              <a:rPr lang="zh-CN" altLang="en-US" b="1" dirty="0"/>
              <a:t>任务：</a:t>
            </a:r>
            <a:r>
              <a:rPr lang="zh-CN" altLang="en-US" dirty="0"/>
              <a:t>全面建成小康社会（</a:t>
            </a:r>
            <a:r>
              <a:rPr lang="en-US" altLang="zh-CN" dirty="0"/>
              <a:t>2020</a:t>
            </a:r>
            <a:r>
              <a:rPr lang="zh-CN" altLang="en-US" dirty="0"/>
              <a:t>），开启全面建设社会主义现代化国家新征程</a:t>
            </a:r>
            <a:endParaRPr lang="zh-CN" altLang="en-US"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2"/>
          <p:cNvSpPr txBox="1"/>
          <p:nvPr/>
        </p:nvSpPr>
        <p:spPr>
          <a:xfrm>
            <a:off x="428625" y="642938"/>
            <a:ext cx="8029575" cy="5453063"/>
          </a:xfrm>
          <a:prstGeom prst="rect">
            <a:avLst/>
          </a:prstGeom>
        </p:spPr>
        <p:txBody>
          <a:bodyPr/>
          <a:lstStyle/>
          <a:p>
            <a:pPr marL="342900" marR="0" indent="-342900" algn="l" defTabSz="914400" eaLnBrk="0" hangingPunct="0">
              <a:spcBef>
                <a:spcPct val="20000"/>
              </a:spcBef>
              <a:buClr>
                <a:schemeClr val="accent2"/>
              </a:buClr>
              <a:buSzPct val="80000"/>
              <a:buFont typeface="Wingdings" panose="05000000000000000000" pitchFamily="2" charset="2"/>
              <a:buChar char="l"/>
              <a:defRPr/>
            </a:pPr>
            <a:r>
              <a:rPr kumimoji="0" lang="zh-CN" altLang="en-US" sz="3200" kern="0" cap="none" spc="0" normalizeH="0" baseline="0" noProof="0" dirty="0">
                <a:latin typeface="+mn-lt"/>
                <a:ea typeface="+mn-ea"/>
                <a:cs typeface="+mn-cs"/>
              </a:rPr>
              <a:t>全面建成小康社会决胜期：打好攻坚战</a:t>
            </a:r>
            <a:endParaRPr kumimoji="0" lang="en-US" altLang="zh-CN" sz="3200" kern="0" cap="none" spc="0" normalizeH="0" baseline="0" noProof="0" dirty="0">
              <a:latin typeface="+mn-lt"/>
              <a:ea typeface="+mn-ea"/>
              <a:cs typeface="+mn-cs"/>
            </a:endParaRPr>
          </a:p>
          <a:p>
            <a:pPr marL="342900" marR="0" indent="-342900" algn="l" defTabSz="914400" eaLnBrk="0" hangingPunct="0">
              <a:spcBef>
                <a:spcPct val="20000"/>
              </a:spcBef>
              <a:buClr>
                <a:schemeClr val="accent2"/>
              </a:buClr>
              <a:buSzPct val="80000"/>
              <a:buFont typeface="Wingdings" panose="05000000000000000000" pitchFamily="2" charset="2"/>
              <a:buChar char="l"/>
              <a:defRPr/>
            </a:pPr>
            <a:r>
              <a:rPr kumimoji="0" lang="zh-CN" altLang="en-US" sz="3200" kern="0" cap="none" spc="0" normalizeH="0" baseline="0" noProof="0" dirty="0">
                <a:latin typeface="+mn-lt"/>
                <a:ea typeface="+mn-ea"/>
                <a:cs typeface="+mn-cs"/>
              </a:rPr>
              <a:t>统筹推进五大建设（政治、经济、文化、社会、生态文明）</a:t>
            </a:r>
            <a:endParaRPr kumimoji="0" lang="en-US" altLang="zh-CN" sz="3200" kern="0" cap="none" spc="0" normalizeH="0" baseline="0" noProof="0" dirty="0">
              <a:latin typeface="+mn-lt"/>
              <a:ea typeface="+mn-ea"/>
              <a:cs typeface="+mn-cs"/>
            </a:endParaRPr>
          </a:p>
          <a:p>
            <a:pPr marL="342900" marR="0" indent="-342900" algn="l" defTabSz="914400" eaLnBrk="0" hangingPunct="0">
              <a:spcBef>
                <a:spcPct val="20000"/>
              </a:spcBef>
              <a:buClr>
                <a:schemeClr val="accent2"/>
              </a:buClr>
              <a:buSzPct val="80000"/>
              <a:buFont typeface="Wingdings" panose="05000000000000000000" pitchFamily="2" charset="2"/>
              <a:buChar char="l"/>
              <a:defRPr/>
            </a:pPr>
            <a:r>
              <a:rPr kumimoji="0" lang="zh-CN" altLang="en-US" sz="3200" kern="0" cap="none" spc="0" normalizeH="0" baseline="0" noProof="0" dirty="0">
                <a:latin typeface="+mn-lt"/>
                <a:ea typeface="+mn-ea"/>
                <a:cs typeface="+mn-cs"/>
              </a:rPr>
              <a:t>实施七大战略（</a:t>
            </a:r>
            <a:r>
              <a:rPr kumimoji="0" lang="zh-CN" altLang="en-US" sz="3200" kern="0" cap="none" spc="0" normalizeH="0" baseline="0" noProof="0" dirty="0">
                <a:solidFill>
                  <a:srgbClr val="FFFF00"/>
                </a:solidFill>
                <a:latin typeface="+mn-lt"/>
                <a:ea typeface="+mn-ea"/>
                <a:cs typeface="+mn-cs"/>
              </a:rPr>
              <a:t>科教兴国、人才强国、创新驱动、乡村振兴、区域协调、可持续、军民融合</a:t>
            </a:r>
            <a:r>
              <a:rPr kumimoji="0" lang="zh-CN" altLang="en-US" sz="3200" kern="0" cap="none" spc="0" normalizeH="0" baseline="0" noProof="0" dirty="0">
                <a:latin typeface="+mn-lt"/>
                <a:ea typeface="+mn-ea"/>
                <a:cs typeface="+mn-cs"/>
              </a:rPr>
              <a:t>）</a:t>
            </a:r>
            <a:endParaRPr kumimoji="0" lang="en-US" altLang="zh-CN" sz="3200" kern="0" cap="none" spc="0" normalizeH="0" baseline="0" noProof="0" dirty="0">
              <a:latin typeface="+mn-lt"/>
              <a:ea typeface="+mn-ea"/>
              <a:cs typeface="+mn-cs"/>
            </a:endParaRPr>
          </a:p>
          <a:p>
            <a:pPr marL="342900" marR="0" indent="-342900" algn="l" defTabSz="914400" eaLnBrk="0" hangingPunct="0">
              <a:spcBef>
                <a:spcPct val="20000"/>
              </a:spcBef>
              <a:buClr>
                <a:schemeClr val="accent2"/>
              </a:buClr>
              <a:buSzPct val="80000"/>
              <a:buFont typeface="Wingdings" panose="05000000000000000000" pitchFamily="2" charset="2"/>
              <a:buChar char="l"/>
              <a:defRPr/>
            </a:pPr>
            <a:r>
              <a:rPr kumimoji="0" lang="zh-CN" altLang="en-US" sz="3200" kern="0" cap="none" spc="0" normalizeH="0" baseline="0" noProof="0" dirty="0">
                <a:latin typeface="+mn-lt"/>
                <a:ea typeface="+mn-ea"/>
                <a:cs typeface="+mn-cs"/>
              </a:rPr>
              <a:t>突出重点，坚决打好防范化解重大风险、精准脱贫、污染防治</a:t>
            </a:r>
            <a:r>
              <a:rPr kumimoji="0" lang="zh-CN" altLang="en-US" sz="3200" kern="0" cap="none" spc="0" normalizeH="0" baseline="0" noProof="0" dirty="0">
                <a:solidFill>
                  <a:srgbClr val="FFFF00"/>
                </a:solidFill>
                <a:latin typeface="+mn-lt"/>
                <a:ea typeface="+mn-ea"/>
                <a:cs typeface="+mn-cs"/>
              </a:rPr>
              <a:t>三大“攻坚战”</a:t>
            </a:r>
            <a:endParaRPr kumimoji="0" lang="en-US" altLang="zh-CN" sz="3200" kern="0" cap="none" spc="0" normalizeH="0" baseline="0" noProof="0" dirty="0">
              <a:solidFill>
                <a:srgbClr val="FFFF00"/>
              </a:solidFill>
              <a:latin typeface="+mn-lt"/>
              <a:ea typeface="+mn-ea"/>
              <a:cs typeface="+mn-cs"/>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7346" name="图片 1"/>
          <p:cNvPicPr>
            <a:picLocks noChangeAspect="1"/>
          </p:cNvPicPr>
          <p:nvPr/>
        </p:nvPicPr>
        <p:blipFill>
          <a:blip r:embed="rId1"/>
          <a:srcRect r="64047" b="66727"/>
          <a:stretch>
            <a:fillRect/>
          </a:stretch>
        </p:blipFill>
        <p:spPr>
          <a:xfrm>
            <a:off x="1588" y="0"/>
            <a:ext cx="1327150" cy="819150"/>
          </a:xfrm>
          <a:prstGeom prst="rect">
            <a:avLst/>
          </a:prstGeom>
          <a:noFill/>
          <a:ln w="9525">
            <a:noFill/>
          </a:ln>
        </p:spPr>
      </p:pic>
      <p:sp>
        <p:nvSpPr>
          <p:cNvPr id="57347" name="文本框 29"/>
          <p:cNvSpPr txBox="1"/>
          <p:nvPr/>
        </p:nvSpPr>
        <p:spPr>
          <a:xfrm>
            <a:off x="1336675" y="300038"/>
            <a:ext cx="6664325" cy="708025"/>
          </a:xfrm>
          <a:prstGeom prst="rect">
            <a:avLst/>
          </a:prstGeom>
          <a:noFill/>
          <a:ln w="9525">
            <a:noFill/>
          </a:ln>
        </p:spPr>
        <p:txBody>
          <a:bodyPr>
            <a:spAutoFit/>
          </a:bodyPr>
          <a:p>
            <a:r>
              <a:rPr lang="en-US" altLang="zh-CN" sz="4000" dirty="0">
                <a:solidFill>
                  <a:srgbClr val="D8060A"/>
                </a:solidFill>
                <a:latin typeface="微软雅黑" panose="020B0503020204020204" pitchFamily="34" charset="-122"/>
                <a:ea typeface="微软雅黑" panose="020B0503020204020204" pitchFamily="34" charset="-122"/>
              </a:rPr>
              <a:t>      </a:t>
            </a:r>
            <a:r>
              <a:rPr lang="zh-CN" altLang="en-US" sz="4000" dirty="0">
                <a:solidFill>
                  <a:srgbClr val="D8060A"/>
                </a:solidFill>
                <a:latin typeface="微软雅黑" panose="020B0503020204020204" pitchFamily="34" charset="-122"/>
                <a:ea typeface="微软雅黑" panose="020B0503020204020204" pitchFamily="34" charset="-122"/>
              </a:rPr>
              <a:t>行动纲领</a:t>
            </a:r>
            <a:r>
              <a:rPr lang="en-US" altLang="zh-CN" sz="4000" dirty="0">
                <a:solidFill>
                  <a:srgbClr val="D8060A"/>
                </a:solidFill>
                <a:latin typeface="微软雅黑" panose="020B0503020204020204" pitchFamily="34" charset="-122"/>
                <a:ea typeface="微软雅黑" panose="020B0503020204020204" pitchFamily="34" charset="-122"/>
              </a:rPr>
              <a:t>:   ”5+3+1”</a:t>
            </a:r>
            <a:endParaRPr lang="en-US" altLang="zh-CN" sz="4000" dirty="0">
              <a:solidFill>
                <a:srgbClr val="D8060A"/>
              </a:solidFill>
              <a:latin typeface="微软雅黑" panose="020B0503020204020204" pitchFamily="34" charset="-122"/>
              <a:ea typeface="微软雅黑" panose="020B0503020204020204" pitchFamily="34" charset="-122"/>
            </a:endParaRPr>
          </a:p>
        </p:txBody>
      </p:sp>
      <p:grpSp>
        <p:nvGrpSpPr>
          <p:cNvPr id="57348" name="组合 2"/>
          <p:cNvGrpSpPr/>
          <p:nvPr/>
        </p:nvGrpSpPr>
        <p:grpSpPr>
          <a:xfrm>
            <a:off x="642938" y="1908175"/>
            <a:ext cx="2500312" cy="1663700"/>
            <a:chOff x="1747502" y="1939925"/>
            <a:chExt cx="3335076" cy="1664275"/>
          </a:xfrm>
        </p:grpSpPr>
        <p:cxnSp>
          <p:nvCxnSpPr>
            <p:cNvPr id="33" name="MH_Other_1"/>
            <p:cNvCxnSpPr/>
            <p:nvPr>
              <p:custDataLst>
                <p:tags r:id="rId2"/>
              </p:custDataLst>
            </p:nvPr>
          </p:nvCxnSpPr>
          <p:spPr>
            <a:xfrm>
              <a:off x="2994714" y="2479862"/>
              <a:ext cx="1437789"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MH_Other_2"/>
            <p:cNvSpPr/>
            <p:nvPr>
              <p:custDataLst>
                <p:tags r:id="rId3"/>
              </p:custDataLst>
            </p:nvPr>
          </p:nvSpPr>
          <p:spPr>
            <a:xfrm>
              <a:off x="2344640" y="2427456"/>
              <a:ext cx="1139220" cy="682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57376" name="MH_Other_3"/>
            <p:cNvSpPr txBox="1"/>
            <p:nvPr>
              <p:custDataLst>
                <p:tags r:id="rId4"/>
              </p:custDataLst>
            </p:nvPr>
          </p:nvSpPr>
          <p:spPr>
            <a:xfrm>
              <a:off x="1922464" y="1939925"/>
              <a:ext cx="257175" cy="891540"/>
            </a:xfrm>
            <a:prstGeom prst="rect">
              <a:avLst/>
            </a:prstGeom>
            <a:noFill/>
            <a:ln w="9525">
              <a:noFill/>
            </a:ln>
          </p:spPr>
          <p:txBody>
            <a:bodyPr>
              <a:spAutoFit/>
            </a:bodyPr>
            <a:p>
              <a:pPr>
                <a:lnSpc>
                  <a:spcPct val="130000"/>
                </a:lnSpc>
              </a:pPr>
              <a:r>
                <a:rPr lang="en-US" altLang="zh-CN" sz="4000" i="1" dirty="0">
                  <a:solidFill>
                    <a:schemeClr val="accent1"/>
                  </a:solidFill>
                  <a:latin typeface="Calibri" panose="020F0502020204030204" pitchFamily="34" charset="0"/>
                </a:rPr>
                <a:t>1</a:t>
              </a:r>
              <a:endParaRPr lang="zh-CN" altLang="en-US" sz="4000" i="1" dirty="0">
                <a:solidFill>
                  <a:schemeClr val="accent1"/>
                </a:solidFill>
                <a:latin typeface="Calibri" panose="020F0502020204030204" pitchFamily="34" charset="0"/>
              </a:endParaRPr>
            </a:p>
          </p:txBody>
        </p:sp>
        <p:sp>
          <p:nvSpPr>
            <p:cNvPr id="48" name="MH_SubTitle_1"/>
            <p:cNvSpPr txBox="1"/>
            <p:nvPr>
              <p:custDataLst>
                <p:tags r:id="rId5"/>
              </p:custDataLst>
            </p:nvPr>
          </p:nvSpPr>
          <p:spPr bwMode="auto">
            <a:xfrm>
              <a:off x="1747502" y="2602142"/>
              <a:ext cx="3335076" cy="1002058"/>
            </a:xfrm>
            <a:prstGeom prst="rect">
              <a:avLst/>
            </a:prstGeom>
            <a:no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zh-CN"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贯彻新发展理念</a:t>
              </a:r>
              <a:r>
                <a:rPr kumimoji="0" lang="zh-CN" altLang="zh-CN" sz="2000" b="1"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a:t>
              </a:r>
              <a:endParaRPr kumimoji="0" lang="en-US" altLang="zh-CN" sz="2000" b="1"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30000"/>
                </a:lnSpc>
                <a:spcBef>
                  <a:spcPct val="0"/>
                </a:spcBef>
                <a:spcAft>
                  <a:spcPct val="0"/>
                </a:spcAft>
                <a:buClrTx/>
                <a:buSzTx/>
                <a:buFontTx/>
                <a:buNone/>
                <a:defRPr/>
              </a:pPr>
              <a:r>
                <a:rPr kumimoji="0" lang="zh-CN" altLang="zh-CN" sz="2000" b="1"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建设</a:t>
              </a:r>
              <a:r>
                <a:rPr kumimoji="0" lang="zh-CN"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现代化经济</a:t>
              </a:r>
              <a:r>
                <a:rPr kumimoji="0" lang="zh-CN" altLang="zh-CN" sz="2000" b="1"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体系</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7349" name="组合 3"/>
          <p:cNvGrpSpPr/>
          <p:nvPr/>
        </p:nvGrpSpPr>
        <p:grpSpPr>
          <a:xfrm>
            <a:off x="3214688" y="1908175"/>
            <a:ext cx="3357562" cy="1806575"/>
            <a:chOff x="4646576" y="1939925"/>
            <a:chExt cx="4478529" cy="1807151"/>
          </a:xfrm>
        </p:grpSpPr>
        <p:cxnSp>
          <p:nvCxnSpPr>
            <p:cNvPr id="36" name="MH_Other_4"/>
            <p:cNvCxnSpPr/>
            <p:nvPr>
              <p:custDataLst>
                <p:tags r:id="rId6"/>
              </p:custDataLst>
            </p:nvPr>
          </p:nvCxnSpPr>
          <p:spPr>
            <a:xfrm>
              <a:off x="5777325" y="2479847"/>
              <a:ext cx="1435671"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MH_Other_5"/>
            <p:cNvSpPr/>
            <p:nvPr>
              <p:custDataLst>
                <p:tags r:id="rId7"/>
              </p:custDataLst>
            </p:nvPr>
          </p:nvSpPr>
          <p:spPr>
            <a:xfrm>
              <a:off x="5125133" y="2427443"/>
              <a:ext cx="1139219" cy="682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57372" name="MH_Other_6"/>
            <p:cNvSpPr txBox="1"/>
            <p:nvPr>
              <p:custDataLst>
                <p:tags r:id="rId8"/>
              </p:custDataLst>
            </p:nvPr>
          </p:nvSpPr>
          <p:spPr>
            <a:xfrm>
              <a:off x="4705350" y="1939925"/>
              <a:ext cx="255588" cy="891540"/>
            </a:xfrm>
            <a:prstGeom prst="rect">
              <a:avLst/>
            </a:prstGeom>
            <a:noFill/>
            <a:ln w="9525">
              <a:noFill/>
            </a:ln>
          </p:spPr>
          <p:txBody>
            <a:bodyPr>
              <a:spAutoFit/>
            </a:bodyPr>
            <a:p>
              <a:pPr>
                <a:lnSpc>
                  <a:spcPct val="130000"/>
                </a:lnSpc>
              </a:pPr>
              <a:r>
                <a:rPr lang="en-US" altLang="zh-CN" sz="4000" i="1" dirty="0">
                  <a:solidFill>
                    <a:schemeClr val="accent2"/>
                  </a:solidFill>
                  <a:latin typeface="Calibri" panose="020F0502020204030204" pitchFamily="34" charset="0"/>
                </a:rPr>
                <a:t>2</a:t>
              </a:r>
              <a:endParaRPr lang="zh-CN" altLang="en-US" sz="4000" i="1" dirty="0">
                <a:solidFill>
                  <a:schemeClr val="accent2"/>
                </a:solidFill>
                <a:latin typeface="Calibri" panose="020F0502020204030204" pitchFamily="34" charset="0"/>
              </a:endParaRPr>
            </a:p>
          </p:txBody>
        </p:sp>
        <p:sp>
          <p:nvSpPr>
            <p:cNvPr id="57373" name="MH_SubTitle_2"/>
            <p:cNvSpPr txBox="1"/>
            <p:nvPr>
              <p:custDataLst>
                <p:tags r:id="rId9"/>
              </p:custDataLst>
            </p:nvPr>
          </p:nvSpPr>
          <p:spPr>
            <a:xfrm>
              <a:off x="4646576" y="2601913"/>
              <a:ext cx="4478529" cy="1145163"/>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健全人民当家作主制度体系，发展社会主义民主政治</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grpSp>
        <p:nvGrpSpPr>
          <p:cNvPr id="57350" name="组合 4"/>
          <p:cNvGrpSpPr/>
          <p:nvPr/>
        </p:nvGrpSpPr>
        <p:grpSpPr>
          <a:xfrm>
            <a:off x="6283325" y="1908175"/>
            <a:ext cx="2860675" cy="1735138"/>
            <a:chOff x="7486650" y="1939925"/>
            <a:chExt cx="3815717" cy="1735713"/>
          </a:xfrm>
        </p:grpSpPr>
        <p:cxnSp>
          <p:nvCxnSpPr>
            <p:cNvPr id="39" name="MH_Other_7"/>
            <p:cNvCxnSpPr/>
            <p:nvPr>
              <p:custDataLst>
                <p:tags r:id="rId10"/>
              </p:custDataLst>
            </p:nvPr>
          </p:nvCxnSpPr>
          <p:spPr>
            <a:xfrm>
              <a:off x="8558100" y="2479854"/>
              <a:ext cx="1437776"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MH_Other_8"/>
            <p:cNvSpPr/>
            <p:nvPr>
              <p:custDataLst>
                <p:tags r:id="rId11"/>
              </p:custDataLst>
            </p:nvPr>
          </p:nvSpPr>
          <p:spPr>
            <a:xfrm>
              <a:off x="7908031" y="2427450"/>
              <a:ext cx="1139210" cy="6828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1" name="MH_Other_9"/>
            <p:cNvSpPr txBox="1"/>
            <p:nvPr>
              <p:custDataLst>
                <p:tags r:id="rId12"/>
              </p:custDataLst>
            </p:nvPr>
          </p:nvSpPr>
          <p:spPr>
            <a:xfrm>
              <a:off x="7486650" y="1939925"/>
              <a:ext cx="256217" cy="890883"/>
            </a:xfrm>
            <a:prstGeom prst="rect">
              <a:avLst/>
            </a:prstGeom>
            <a:noFill/>
          </p:spPr>
          <p:txBody>
            <a:bodyPr>
              <a:spAutoFit/>
            </a:bodyPr>
            <a:lstStyle>
              <a:defPPr>
                <a:defRPr lang="zh-CN"/>
              </a:defPPr>
              <a:lvl1pPr>
                <a:lnSpc>
                  <a:spcPct val="130000"/>
                </a:lnSpc>
                <a:defRPr sz="1200"/>
              </a:lvl1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en-US" altLang="zh-CN" sz="4000" b="1" i="1" u="none" strike="noStrike" kern="1200" cap="none" spc="0" normalizeH="0" baseline="0" noProof="0" dirty="0">
                  <a:ln>
                    <a:noFill/>
                  </a:ln>
                  <a:solidFill>
                    <a:schemeClr val="accent3"/>
                  </a:solidFill>
                  <a:effectLst/>
                  <a:uLnTx/>
                  <a:uFillTx/>
                  <a:latin typeface="Times New Roman" panose="02020603050405020304" pitchFamily="18" charset="0"/>
                  <a:ea typeface="宋体" panose="02010600030101010101" pitchFamily="2" charset="-122"/>
                  <a:cs typeface="+mn-cs"/>
                </a:rPr>
                <a:t>3</a:t>
              </a:r>
              <a:endParaRPr kumimoji="0" lang="zh-CN" altLang="en-US" sz="4000" b="1" i="1" u="none" strike="noStrike" kern="1200" cap="none" spc="0" normalizeH="0" baseline="0" noProof="0" dirty="0">
                <a:ln>
                  <a:noFill/>
                </a:ln>
                <a:solidFill>
                  <a:schemeClr val="accent3"/>
                </a:solidFill>
                <a:effectLst/>
                <a:uLnTx/>
                <a:uFillTx/>
                <a:latin typeface="Times New Roman" panose="02020603050405020304" pitchFamily="18" charset="0"/>
                <a:ea typeface="宋体" panose="02010600030101010101" pitchFamily="2" charset="-122"/>
                <a:cs typeface="+mn-cs"/>
              </a:endParaRPr>
            </a:p>
          </p:txBody>
        </p:sp>
        <p:sp>
          <p:nvSpPr>
            <p:cNvPr id="57369" name="MH_SubTitle_3"/>
            <p:cNvSpPr txBox="1"/>
            <p:nvPr>
              <p:custDataLst>
                <p:tags r:id="rId13"/>
              </p:custDataLst>
            </p:nvPr>
          </p:nvSpPr>
          <p:spPr>
            <a:xfrm>
              <a:off x="7490894" y="2601913"/>
              <a:ext cx="3811473" cy="1073725"/>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坚定文化自信，推动</a:t>
              </a:r>
              <a:endParaRPr lang="en-US" altLang="zh-CN" sz="2000" dirty="0">
                <a:solidFill>
                  <a:srgbClr val="FFFFFF"/>
                </a:solidFill>
                <a:latin typeface="微软雅黑" panose="020B0503020204020204" pitchFamily="34" charset="-122"/>
                <a:ea typeface="微软雅黑" panose="020B0503020204020204" pitchFamily="34" charset="-122"/>
              </a:endParaRPr>
            </a:p>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社会主义文化繁荣兴盛</a:t>
              </a:r>
              <a:endParaRPr lang="zh-CN" altLang="zh-CN" sz="2000" dirty="0">
                <a:solidFill>
                  <a:srgbClr val="FFFFFF"/>
                </a:solidFill>
                <a:latin typeface="微软雅黑" panose="020B0503020204020204" pitchFamily="34" charset="-122"/>
                <a:ea typeface="微软雅黑" panose="020B0503020204020204" pitchFamily="34" charset="-122"/>
              </a:endParaRPr>
            </a:p>
          </p:txBody>
        </p:sp>
      </p:grpSp>
      <p:grpSp>
        <p:nvGrpSpPr>
          <p:cNvPr id="57351" name="组合 5"/>
          <p:cNvGrpSpPr/>
          <p:nvPr/>
        </p:nvGrpSpPr>
        <p:grpSpPr>
          <a:xfrm>
            <a:off x="1357313" y="4310063"/>
            <a:ext cx="3214687" cy="1833562"/>
            <a:chOff x="2908332" y="3859213"/>
            <a:chExt cx="4287955" cy="1833882"/>
          </a:xfrm>
        </p:grpSpPr>
        <p:cxnSp>
          <p:nvCxnSpPr>
            <p:cNvPr id="42" name="MH_Other_10"/>
            <p:cNvCxnSpPr/>
            <p:nvPr>
              <p:custDataLst>
                <p:tags r:id="rId14"/>
              </p:custDataLst>
            </p:nvPr>
          </p:nvCxnSpPr>
          <p:spPr>
            <a:xfrm>
              <a:off x="4479524" y="4397469"/>
              <a:ext cx="1437788"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MH_Other_11"/>
            <p:cNvSpPr/>
            <p:nvPr>
              <p:custDataLst>
                <p:tags r:id="rId15"/>
              </p:custDataLst>
            </p:nvPr>
          </p:nvSpPr>
          <p:spPr>
            <a:xfrm>
              <a:off x="3829448" y="4346660"/>
              <a:ext cx="1137103" cy="6827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44" name="MH_Other_12"/>
            <p:cNvSpPr txBox="1"/>
            <p:nvPr>
              <p:custDataLst>
                <p:tags r:id="rId16"/>
              </p:custDataLst>
            </p:nvPr>
          </p:nvSpPr>
          <p:spPr>
            <a:xfrm>
              <a:off x="3405946" y="3859213"/>
              <a:ext cx="258336" cy="892331"/>
            </a:xfrm>
            <a:prstGeom prst="rect">
              <a:avLst/>
            </a:prstGeom>
            <a:noFill/>
          </p:spPr>
          <p:txBody>
            <a:bodyPr>
              <a:spAutoFit/>
            </a:bodyPr>
            <a:lstStyle>
              <a:defPPr>
                <a:defRPr lang="zh-CN"/>
              </a:defPPr>
              <a:lvl1pPr>
                <a:lnSpc>
                  <a:spcPct val="130000"/>
                </a:lnSpc>
                <a:defRPr sz="1200"/>
              </a:lvl1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en-US" altLang="zh-CN" sz="4000" b="1" i="1" u="none" strike="noStrike" kern="1200" cap="none" spc="0" normalizeH="0" baseline="0" noProof="0" dirty="0">
                  <a:ln>
                    <a:noFill/>
                  </a:ln>
                  <a:solidFill>
                    <a:schemeClr val="accent4"/>
                  </a:solidFill>
                  <a:effectLst/>
                  <a:uLnTx/>
                  <a:uFillTx/>
                  <a:latin typeface="Times New Roman" panose="02020603050405020304" pitchFamily="18" charset="0"/>
                  <a:ea typeface="宋体" panose="02010600030101010101" pitchFamily="2" charset="-122"/>
                  <a:cs typeface="+mn-cs"/>
                </a:rPr>
                <a:t>4</a:t>
              </a:r>
              <a:endParaRPr kumimoji="0" lang="zh-CN" altLang="en-US" sz="4000" b="1" i="1" u="none" strike="noStrike" kern="1200" cap="none" spc="0" normalizeH="0" baseline="0" noProof="0" dirty="0">
                <a:ln>
                  <a:noFill/>
                </a:ln>
                <a:solidFill>
                  <a:schemeClr val="accent4"/>
                </a:solidFill>
                <a:effectLst/>
                <a:uLnTx/>
                <a:uFillTx/>
                <a:latin typeface="Times New Roman" panose="02020603050405020304" pitchFamily="18" charset="0"/>
                <a:ea typeface="宋体" panose="02010600030101010101" pitchFamily="2" charset="-122"/>
                <a:cs typeface="+mn-cs"/>
              </a:endParaRPr>
            </a:p>
          </p:txBody>
        </p:sp>
        <p:sp>
          <p:nvSpPr>
            <p:cNvPr id="57365" name="MH_SubTitle_4"/>
            <p:cNvSpPr txBox="1"/>
            <p:nvPr>
              <p:custDataLst>
                <p:tags r:id="rId17"/>
              </p:custDataLst>
            </p:nvPr>
          </p:nvSpPr>
          <p:spPr>
            <a:xfrm>
              <a:off x="2908332" y="4521201"/>
              <a:ext cx="4287955" cy="1171894"/>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提高保障和改善民生水平，加强和创新社会治理</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grpSp>
        <p:nvGrpSpPr>
          <p:cNvPr id="57352" name="组合 6"/>
          <p:cNvGrpSpPr/>
          <p:nvPr/>
        </p:nvGrpSpPr>
        <p:grpSpPr>
          <a:xfrm>
            <a:off x="5106988" y="4310063"/>
            <a:ext cx="2822575" cy="1690687"/>
            <a:chOff x="6483351" y="3859213"/>
            <a:chExt cx="3130078" cy="1545051"/>
          </a:xfrm>
        </p:grpSpPr>
        <p:cxnSp>
          <p:nvCxnSpPr>
            <p:cNvPr id="45" name="MH_Other_13"/>
            <p:cNvCxnSpPr/>
            <p:nvPr>
              <p:custDataLst>
                <p:tags r:id="rId18"/>
              </p:custDataLst>
            </p:nvPr>
          </p:nvCxnSpPr>
          <p:spPr>
            <a:xfrm>
              <a:off x="7557225" y="4397442"/>
              <a:ext cx="1436526"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MH_Other_14"/>
            <p:cNvSpPr/>
            <p:nvPr>
              <p:custDataLst>
                <p:tags r:id="rId19"/>
              </p:custDataLst>
            </p:nvPr>
          </p:nvSpPr>
          <p:spPr>
            <a:xfrm>
              <a:off x="6905859" y="4346666"/>
              <a:ext cx="1137250" cy="6818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47" name="MH_Other_15"/>
            <p:cNvSpPr txBox="1"/>
            <p:nvPr>
              <p:custDataLst>
                <p:tags r:id="rId20"/>
              </p:custDataLst>
            </p:nvPr>
          </p:nvSpPr>
          <p:spPr>
            <a:xfrm>
              <a:off x="6483351" y="3859213"/>
              <a:ext cx="257026" cy="892212"/>
            </a:xfrm>
            <a:prstGeom prst="rect">
              <a:avLst/>
            </a:prstGeom>
            <a:noFill/>
          </p:spPr>
          <p:txBody>
            <a:bodyPr>
              <a:spAutoFit/>
            </a:bodyPr>
            <a:lstStyle>
              <a:defPPr>
                <a:defRPr lang="zh-CN"/>
              </a:defPPr>
              <a:lvl1pPr>
                <a:lnSpc>
                  <a:spcPct val="130000"/>
                </a:lnSpc>
                <a:defRPr sz="1200"/>
              </a:lvl1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en-US" altLang="zh-CN" sz="4000" b="1" i="1" u="none" strike="noStrike" kern="1200" cap="none" spc="0" normalizeH="0" baseline="0" noProof="0" dirty="0">
                  <a:ln>
                    <a:noFill/>
                  </a:ln>
                  <a:solidFill>
                    <a:schemeClr val="accent6"/>
                  </a:solidFill>
                  <a:effectLst/>
                  <a:uLnTx/>
                  <a:uFillTx/>
                  <a:latin typeface="Times New Roman" panose="02020603050405020304" pitchFamily="18" charset="0"/>
                  <a:ea typeface="宋体" panose="02010600030101010101" pitchFamily="2" charset="-122"/>
                  <a:cs typeface="+mn-cs"/>
                </a:rPr>
                <a:t>5</a:t>
              </a:r>
              <a:endParaRPr kumimoji="0" lang="zh-CN" altLang="en-US" sz="4000" b="1" i="1" u="none" strike="noStrike" kern="1200" cap="none" spc="0" normalizeH="0" baseline="0" noProof="0" dirty="0">
                <a:ln>
                  <a:noFill/>
                </a:ln>
                <a:solidFill>
                  <a:schemeClr val="accent6"/>
                </a:solidFill>
                <a:effectLst/>
                <a:uLnTx/>
                <a:uFillTx/>
                <a:latin typeface="Times New Roman" panose="02020603050405020304" pitchFamily="18" charset="0"/>
                <a:ea typeface="宋体" panose="02010600030101010101" pitchFamily="2" charset="-122"/>
                <a:cs typeface="+mn-cs"/>
              </a:endParaRPr>
            </a:p>
          </p:txBody>
        </p:sp>
        <p:sp>
          <p:nvSpPr>
            <p:cNvPr id="57361" name="MH_SubTitle_5"/>
            <p:cNvSpPr txBox="1"/>
            <p:nvPr>
              <p:custDataLst>
                <p:tags r:id="rId21"/>
              </p:custDataLst>
            </p:nvPr>
          </p:nvSpPr>
          <p:spPr>
            <a:xfrm>
              <a:off x="6842124" y="4521202"/>
              <a:ext cx="2771305" cy="883062"/>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加快生态文明体制改革，建设美丽中国</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sp>
        <p:nvSpPr>
          <p:cNvPr id="57353" name="矩形 62"/>
          <p:cNvSpPr/>
          <p:nvPr/>
        </p:nvSpPr>
        <p:spPr>
          <a:xfrm>
            <a:off x="1214438" y="1643063"/>
            <a:ext cx="1141412" cy="757237"/>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经济建设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7354" name="矩形 7"/>
          <p:cNvSpPr/>
          <p:nvPr/>
        </p:nvSpPr>
        <p:spPr>
          <a:xfrm>
            <a:off x="3571875" y="1714500"/>
            <a:ext cx="1108075" cy="757238"/>
          </a:xfrm>
          <a:prstGeom prst="rect">
            <a:avLst/>
          </a:prstGeom>
          <a:noFill/>
          <a:ln w="9525">
            <a:noFill/>
          </a:ln>
        </p:spPr>
        <p:txBody>
          <a:bodyPr>
            <a:spAutoFit/>
          </a:bodyPr>
          <a:p>
            <a:pPr defTabSz="1333500">
              <a:lnSpc>
                <a:spcPct val="90000"/>
              </a:lnSpc>
              <a:spcAft>
                <a:spcPct val="35000"/>
              </a:spcAft>
            </a:pPr>
            <a:r>
              <a:rPr lang="zh-CN" altLang="en-US" sz="2400" dirty="0">
                <a:solidFill>
                  <a:srgbClr val="FFFF00"/>
                </a:solidFill>
                <a:latin typeface="微软雅黑" panose="020B0503020204020204" pitchFamily="34" charset="-122"/>
                <a:ea typeface="微软雅黑" panose="020B0503020204020204" pitchFamily="34" charset="-122"/>
              </a:rPr>
              <a:t>政治建设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7355" name="矩形 64"/>
          <p:cNvSpPr/>
          <p:nvPr/>
        </p:nvSpPr>
        <p:spPr>
          <a:xfrm>
            <a:off x="6643688" y="1571625"/>
            <a:ext cx="1093787" cy="757238"/>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文化建设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7356" name="矩形 8"/>
          <p:cNvSpPr/>
          <p:nvPr/>
        </p:nvSpPr>
        <p:spPr>
          <a:xfrm>
            <a:off x="2143125" y="4071938"/>
            <a:ext cx="1074738" cy="757237"/>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社会建设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7357" name="矩形 66"/>
          <p:cNvSpPr/>
          <p:nvPr/>
        </p:nvSpPr>
        <p:spPr>
          <a:xfrm>
            <a:off x="5572125" y="4071938"/>
            <a:ext cx="1103313" cy="757237"/>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生态建设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p:transition spd="slow">
    <p:rand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8370" name="图片 1"/>
          <p:cNvPicPr>
            <a:picLocks noChangeAspect="1"/>
          </p:cNvPicPr>
          <p:nvPr/>
        </p:nvPicPr>
        <p:blipFill>
          <a:blip r:embed="rId1"/>
          <a:srcRect r="64047" b="66727"/>
          <a:stretch>
            <a:fillRect/>
          </a:stretch>
        </p:blipFill>
        <p:spPr>
          <a:xfrm>
            <a:off x="1588" y="0"/>
            <a:ext cx="1327150" cy="819150"/>
          </a:xfrm>
          <a:prstGeom prst="rect">
            <a:avLst/>
          </a:prstGeom>
          <a:noFill/>
          <a:ln w="9525">
            <a:noFill/>
          </a:ln>
        </p:spPr>
      </p:pic>
      <p:sp>
        <p:nvSpPr>
          <p:cNvPr id="58371" name="文本框 29"/>
          <p:cNvSpPr txBox="1"/>
          <p:nvPr/>
        </p:nvSpPr>
        <p:spPr>
          <a:xfrm>
            <a:off x="1336675" y="300038"/>
            <a:ext cx="7164388" cy="708025"/>
          </a:xfrm>
          <a:prstGeom prst="rect">
            <a:avLst/>
          </a:prstGeom>
          <a:noFill/>
          <a:ln w="9525">
            <a:noFill/>
          </a:ln>
        </p:spPr>
        <p:txBody>
          <a:bodyPr>
            <a:spAutoFit/>
          </a:bodyPr>
          <a:p>
            <a:pPr algn="l"/>
            <a:r>
              <a:rPr lang="en-US" altLang="zh-CN" sz="4000" dirty="0">
                <a:solidFill>
                  <a:srgbClr val="D8060A"/>
                </a:solidFill>
                <a:latin typeface="微软雅黑" panose="020B0503020204020204" pitchFamily="34" charset="-122"/>
                <a:ea typeface="微软雅黑" panose="020B0503020204020204" pitchFamily="34" charset="-122"/>
                <a:sym typeface="+mn-ea"/>
              </a:rPr>
              <a:t>      </a:t>
            </a:r>
            <a:r>
              <a:rPr lang="zh-CN" altLang="en-US" sz="4000" dirty="0">
                <a:solidFill>
                  <a:srgbClr val="D8060A"/>
                </a:solidFill>
                <a:latin typeface="微软雅黑" panose="020B0503020204020204" pitchFamily="34" charset="-122"/>
                <a:ea typeface="微软雅黑" panose="020B0503020204020204" pitchFamily="34" charset="-122"/>
                <a:sym typeface="+mn-ea"/>
              </a:rPr>
              <a:t>行动纲领</a:t>
            </a:r>
            <a:r>
              <a:rPr lang="en-US" altLang="zh-CN" sz="4000" dirty="0">
                <a:solidFill>
                  <a:srgbClr val="D8060A"/>
                </a:solidFill>
                <a:latin typeface="微软雅黑" panose="020B0503020204020204" pitchFamily="34" charset="-122"/>
                <a:ea typeface="微软雅黑" panose="020B0503020204020204" pitchFamily="34" charset="-122"/>
                <a:sym typeface="+mn-ea"/>
              </a:rPr>
              <a:t>:   ”5+3+1”</a:t>
            </a:r>
            <a:endParaRPr lang="zh-CN" altLang="en-US" sz="3200" dirty="0">
              <a:solidFill>
                <a:srgbClr val="D8060A"/>
              </a:solidFill>
              <a:latin typeface="微软雅黑" panose="020B0503020204020204" pitchFamily="34" charset="-122"/>
              <a:ea typeface="微软雅黑" panose="020B0503020204020204" pitchFamily="34" charset="-122"/>
            </a:endParaRPr>
          </a:p>
        </p:txBody>
      </p:sp>
      <p:grpSp>
        <p:nvGrpSpPr>
          <p:cNvPr id="58372" name="组合 2"/>
          <p:cNvGrpSpPr/>
          <p:nvPr/>
        </p:nvGrpSpPr>
        <p:grpSpPr>
          <a:xfrm>
            <a:off x="647700" y="1965325"/>
            <a:ext cx="2767013" cy="1546225"/>
            <a:chOff x="1922464" y="1939925"/>
            <a:chExt cx="3690059" cy="1546955"/>
          </a:xfrm>
        </p:grpSpPr>
        <p:cxnSp>
          <p:nvCxnSpPr>
            <p:cNvPr id="33" name="MH_Other_1"/>
            <p:cNvCxnSpPr/>
            <p:nvPr>
              <p:custDataLst>
                <p:tags r:id="rId2"/>
              </p:custDataLst>
            </p:nvPr>
          </p:nvCxnSpPr>
          <p:spPr>
            <a:xfrm>
              <a:off x="2995821" y="2479930"/>
              <a:ext cx="1437492"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MH_Other_2"/>
            <p:cNvSpPr/>
            <p:nvPr>
              <p:custDataLst>
                <p:tags r:id="rId3"/>
              </p:custDataLst>
            </p:nvPr>
          </p:nvSpPr>
          <p:spPr>
            <a:xfrm>
              <a:off x="2343762" y="2427518"/>
              <a:ext cx="1138985" cy="6829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58394" name="MH_Other_3"/>
            <p:cNvSpPr txBox="1"/>
            <p:nvPr>
              <p:custDataLst>
                <p:tags r:id="rId4"/>
              </p:custDataLst>
            </p:nvPr>
          </p:nvSpPr>
          <p:spPr>
            <a:xfrm>
              <a:off x="1922464" y="1939925"/>
              <a:ext cx="257175" cy="891540"/>
            </a:xfrm>
            <a:prstGeom prst="rect">
              <a:avLst/>
            </a:prstGeom>
            <a:noFill/>
            <a:ln w="9525">
              <a:noFill/>
            </a:ln>
          </p:spPr>
          <p:txBody>
            <a:bodyPr>
              <a:spAutoFit/>
            </a:bodyPr>
            <a:p>
              <a:pPr>
                <a:lnSpc>
                  <a:spcPct val="130000"/>
                </a:lnSpc>
              </a:pPr>
              <a:r>
                <a:rPr lang="en-US" altLang="zh-CN" sz="4000" i="1" dirty="0">
                  <a:solidFill>
                    <a:schemeClr val="accent1"/>
                  </a:solidFill>
                  <a:latin typeface="Calibri" panose="020F0502020204030204" pitchFamily="34" charset="0"/>
                </a:rPr>
                <a:t>6</a:t>
              </a:r>
              <a:endParaRPr lang="zh-CN" altLang="en-US" sz="4000" i="1" dirty="0">
                <a:solidFill>
                  <a:schemeClr val="accent1"/>
                </a:solidFill>
                <a:latin typeface="Calibri" panose="020F0502020204030204" pitchFamily="34" charset="0"/>
              </a:endParaRPr>
            </a:p>
          </p:txBody>
        </p:sp>
        <p:sp>
          <p:nvSpPr>
            <p:cNvPr id="48" name="MH_SubTitle_1"/>
            <p:cNvSpPr txBox="1"/>
            <p:nvPr>
              <p:custDataLst>
                <p:tags r:id="rId5"/>
              </p:custDataLst>
            </p:nvPr>
          </p:nvSpPr>
          <p:spPr bwMode="auto">
            <a:xfrm>
              <a:off x="2280250" y="2602226"/>
              <a:ext cx="3332273" cy="884654"/>
            </a:xfrm>
            <a:prstGeom prst="rect">
              <a:avLst/>
            </a:prstGeom>
            <a:no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zh-CN" altLang="zh-CN" sz="2000" b="1" i="0" u="none" strike="noStrike" kern="120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坚持</a:t>
              </a:r>
              <a:r>
                <a:rPr kumimoji="0" lang="zh-CN" altLang="zh-CN"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rPr>
                <a:t>走中国特色强军之路，全面推进国防和军队现代化</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30000"/>
                </a:lnSpc>
                <a:spcBef>
                  <a:spcPct val="0"/>
                </a:spcBef>
                <a:spcAft>
                  <a:spcPct val="0"/>
                </a:spcAft>
                <a:buClrTx/>
                <a:buSzTx/>
                <a:buFontTx/>
                <a:buNone/>
                <a:defRPr/>
              </a:pP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58373" name="组合 3"/>
          <p:cNvGrpSpPr/>
          <p:nvPr/>
        </p:nvGrpSpPr>
        <p:grpSpPr>
          <a:xfrm>
            <a:off x="3783013" y="1951038"/>
            <a:ext cx="4217987" cy="1549400"/>
            <a:chOff x="4705350" y="1939925"/>
            <a:chExt cx="4466688" cy="1213697"/>
          </a:xfrm>
        </p:grpSpPr>
        <p:cxnSp>
          <p:nvCxnSpPr>
            <p:cNvPr id="36" name="MH_Other_4"/>
            <p:cNvCxnSpPr/>
            <p:nvPr>
              <p:custDataLst>
                <p:tags r:id="rId6"/>
              </p:custDataLst>
            </p:nvPr>
          </p:nvCxnSpPr>
          <p:spPr>
            <a:xfrm>
              <a:off x="5776212" y="2479622"/>
              <a:ext cx="1437343"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7" name="MH_Other_5"/>
            <p:cNvSpPr/>
            <p:nvPr>
              <p:custDataLst>
                <p:tags r:id="rId7"/>
              </p:custDataLst>
            </p:nvPr>
          </p:nvSpPr>
          <p:spPr>
            <a:xfrm>
              <a:off x="5125626" y="2427393"/>
              <a:ext cx="1138106" cy="6839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58390" name="MH_Other_6"/>
            <p:cNvSpPr txBox="1"/>
            <p:nvPr>
              <p:custDataLst>
                <p:tags r:id="rId8"/>
              </p:custDataLst>
            </p:nvPr>
          </p:nvSpPr>
          <p:spPr>
            <a:xfrm>
              <a:off x="4705350" y="1939925"/>
              <a:ext cx="255588" cy="891540"/>
            </a:xfrm>
            <a:prstGeom prst="rect">
              <a:avLst/>
            </a:prstGeom>
            <a:noFill/>
            <a:ln w="9525">
              <a:noFill/>
            </a:ln>
          </p:spPr>
          <p:txBody>
            <a:bodyPr>
              <a:spAutoFit/>
            </a:bodyPr>
            <a:p>
              <a:pPr>
                <a:lnSpc>
                  <a:spcPct val="130000"/>
                </a:lnSpc>
              </a:pPr>
              <a:r>
                <a:rPr lang="en-US" altLang="zh-CN" sz="4000" i="1" dirty="0">
                  <a:solidFill>
                    <a:schemeClr val="accent2"/>
                  </a:solidFill>
                  <a:latin typeface="Calibri" panose="020F0502020204030204" pitchFamily="34" charset="0"/>
                </a:rPr>
                <a:t>7</a:t>
              </a:r>
              <a:endParaRPr lang="zh-CN" altLang="en-US" sz="4000" i="1" dirty="0">
                <a:solidFill>
                  <a:schemeClr val="accent2"/>
                </a:solidFill>
                <a:latin typeface="Calibri" panose="020F0502020204030204" pitchFamily="34" charset="0"/>
              </a:endParaRPr>
            </a:p>
          </p:txBody>
        </p:sp>
        <p:sp>
          <p:nvSpPr>
            <p:cNvPr id="58391" name="MH_SubTitle_2"/>
            <p:cNvSpPr txBox="1"/>
            <p:nvPr>
              <p:custDataLst>
                <p:tags r:id="rId9"/>
              </p:custDataLst>
            </p:nvPr>
          </p:nvSpPr>
          <p:spPr>
            <a:xfrm>
              <a:off x="5062539" y="2601914"/>
              <a:ext cx="4109499" cy="551708"/>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坚持</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zh-CN" sz="2000" dirty="0">
                  <a:solidFill>
                    <a:srgbClr val="FFFFFF"/>
                  </a:solidFill>
                  <a:latin typeface="微软雅黑" panose="020B0503020204020204" pitchFamily="34" charset="-122"/>
                  <a:ea typeface="微软雅黑" panose="020B0503020204020204" pitchFamily="34" charset="-122"/>
                </a:rPr>
                <a:t>一国两制</a:t>
              </a:r>
              <a:r>
                <a:rPr lang="en-US" altLang="zh-CN" sz="2000" dirty="0">
                  <a:solidFill>
                    <a:srgbClr val="FFFFFF"/>
                  </a:solidFill>
                  <a:latin typeface="微软雅黑" panose="020B0503020204020204" pitchFamily="34" charset="-122"/>
                  <a:ea typeface="微软雅黑" panose="020B0503020204020204" pitchFamily="34" charset="-122"/>
                </a:rPr>
                <a:t>”</a:t>
              </a:r>
              <a:r>
                <a:rPr lang="zh-CN" altLang="zh-CN" sz="2000" dirty="0">
                  <a:solidFill>
                    <a:srgbClr val="FFFFFF"/>
                  </a:solidFill>
                  <a:latin typeface="微软雅黑" panose="020B0503020204020204" pitchFamily="34" charset="-122"/>
                  <a:ea typeface="微软雅黑" panose="020B0503020204020204" pitchFamily="34" charset="-122"/>
                </a:rPr>
                <a:t>，推进祖国统一</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grpSp>
        <p:nvGrpSpPr>
          <p:cNvPr id="58374" name="组合 4"/>
          <p:cNvGrpSpPr/>
          <p:nvPr/>
        </p:nvGrpSpPr>
        <p:grpSpPr>
          <a:xfrm>
            <a:off x="2143125" y="4294188"/>
            <a:ext cx="3071813" cy="1992312"/>
            <a:chOff x="7100494" y="1939925"/>
            <a:chExt cx="4097378" cy="1991821"/>
          </a:xfrm>
        </p:grpSpPr>
        <p:cxnSp>
          <p:nvCxnSpPr>
            <p:cNvPr id="39" name="MH_Other_7"/>
            <p:cNvCxnSpPr/>
            <p:nvPr>
              <p:custDataLst>
                <p:tags r:id="rId10"/>
              </p:custDataLst>
            </p:nvPr>
          </p:nvCxnSpPr>
          <p:spPr>
            <a:xfrm>
              <a:off x="8557339" y="2479542"/>
              <a:ext cx="1439905"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0" name="MH_Other_8"/>
            <p:cNvSpPr/>
            <p:nvPr>
              <p:custDataLst>
                <p:tags r:id="rId11"/>
              </p:custDataLst>
            </p:nvPr>
          </p:nvSpPr>
          <p:spPr>
            <a:xfrm>
              <a:off x="7909382" y="2427167"/>
              <a:ext cx="1137102" cy="6824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41" name="MH_Other_9"/>
            <p:cNvSpPr txBox="1"/>
            <p:nvPr>
              <p:custDataLst>
                <p:tags r:id="rId12"/>
              </p:custDataLst>
            </p:nvPr>
          </p:nvSpPr>
          <p:spPr>
            <a:xfrm>
              <a:off x="7485880" y="1939925"/>
              <a:ext cx="256219" cy="891955"/>
            </a:xfrm>
            <a:prstGeom prst="rect">
              <a:avLst/>
            </a:prstGeom>
            <a:noFill/>
          </p:spPr>
          <p:txBody>
            <a:bodyPr>
              <a:spAutoFit/>
            </a:bodyPr>
            <a:lstStyle>
              <a:defPPr>
                <a:defRPr lang="zh-CN"/>
              </a:defPPr>
              <a:lvl1pPr>
                <a:lnSpc>
                  <a:spcPct val="130000"/>
                </a:lnSpc>
                <a:defRPr sz="1200"/>
              </a:lvl1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en-US" altLang="zh-CN" sz="4000" b="1" i="1" u="none" strike="noStrike" kern="1200" cap="none" spc="0" normalizeH="0" baseline="0" noProof="0" dirty="0" smtClean="0">
                  <a:ln>
                    <a:noFill/>
                  </a:ln>
                  <a:solidFill>
                    <a:schemeClr val="accent3"/>
                  </a:solidFill>
                  <a:effectLst/>
                  <a:uLnTx/>
                  <a:uFillTx/>
                  <a:latin typeface="Times New Roman" panose="02020603050405020304" pitchFamily="18" charset="0"/>
                  <a:ea typeface="宋体" panose="02010600030101010101" pitchFamily="2" charset="-122"/>
                  <a:cs typeface="+mn-cs"/>
                </a:rPr>
                <a:t>8</a:t>
              </a:r>
              <a:endParaRPr kumimoji="0" lang="zh-CN" altLang="en-US" sz="4000" b="1" i="1" u="none" strike="noStrike" kern="1200" cap="none" spc="0" normalizeH="0" baseline="0" noProof="0" dirty="0">
                <a:ln>
                  <a:noFill/>
                </a:ln>
                <a:solidFill>
                  <a:schemeClr val="accent3"/>
                </a:solidFill>
                <a:effectLst/>
                <a:uLnTx/>
                <a:uFillTx/>
                <a:latin typeface="Times New Roman" panose="02020603050405020304" pitchFamily="18" charset="0"/>
                <a:ea typeface="宋体" panose="02010600030101010101" pitchFamily="2" charset="-122"/>
                <a:cs typeface="+mn-cs"/>
              </a:endParaRPr>
            </a:p>
          </p:txBody>
        </p:sp>
        <p:sp>
          <p:nvSpPr>
            <p:cNvPr id="58387" name="MH_SubTitle_3"/>
            <p:cNvSpPr txBox="1"/>
            <p:nvPr>
              <p:custDataLst>
                <p:tags r:id="rId13"/>
              </p:custDataLst>
            </p:nvPr>
          </p:nvSpPr>
          <p:spPr>
            <a:xfrm>
              <a:off x="7100494" y="2601913"/>
              <a:ext cx="4097378" cy="1329833"/>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坚持和平发展道路，</a:t>
              </a:r>
              <a:endParaRPr lang="en-US" altLang="zh-CN" sz="2000" dirty="0">
                <a:solidFill>
                  <a:srgbClr val="FFFFFF"/>
                </a:solidFill>
                <a:latin typeface="微软雅黑" panose="020B0503020204020204" pitchFamily="34" charset="-122"/>
                <a:ea typeface="微软雅黑" panose="020B0503020204020204" pitchFamily="34" charset="-122"/>
              </a:endParaRPr>
            </a:p>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推动构建人类命运共同体</a:t>
              </a:r>
              <a:endParaRPr lang="zh-CN" altLang="en-US" sz="2000" dirty="0">
                <a:solidFill>
                  <a:srgbClr val="FFFFFF"/>
                </a:solidFill>
                <a:latin typeface="微软雅黑" panose="020B0503020204020204" pitchFamily="34" charset="-122"/>
                <a:ea typeface="微软雅黑" panose="020B0503020204020204" pitchFamily="34" charset="-122"/>
              </a:endParaRPr>
            </a:p>
            <a:p>
              <a:pPr>
                <a:lnSpc>
                  <a:spcPct val="130000"/>
                </a:lnSpc>
              </a:pPr>
              <a:endParaRPr lang="zh-CN" altLang="zh-CN" sz="2000" dirty="0">
                <a:solidFill>
                  <a:srgbClr val="FFFFFF"/>
                </a:solidFill>
                <a:latin typeface="微软雅黑" panose="020B0503020204020204" pitchFamily="34" charset="-122"/>
                <a:ea typeface="微软雅黑" panose="020B0503020204020204" pitchFamily="34" charset="-122"/>
              </a:endParaRPr>
            </a:p>
          </p:txBody>
        </p:sp>
      </p:grpSp>
      <p:grpSp>
        <p:nvGrpSpPr>
          <p:cNvPr id="58375" name="组合 5"/>
          <p:cNvGrpSpPr/>
          <p:nvPr/>
        </p:nvGrpSpPr>
        <p:grpSpPr>
          <a:xfrm>
            <a:off x="5286375" y="4251325"/>
            <a:ext cx="3500438" cy="1963738"/>
            <a:chOff x="3204528" y="3859213"/>
            <a:chExt cx="4669105" cy="1964115"/>
          </a:xfrm>
        </p:grpSpPr>
        <p:cxnSp>
          <p:nvCxnSpPr>
            <p:cNvPr id="42" name="MH_Other_10"/>
            <p:cNvCxnSpPr/>
            <p:nvPr>
              <p:custDataLst>
                <p:tags r:id="rId14"/>
              </p:custDataLst>
            </p:nvPr>
          </p:nvCxnSpPr>
          <p:spPr>
            <a:xfrm>
              <a:off x="4479268" y="4397479"/>
              <a:ext cx="1437788" cy="0"/>
            </a:xfrm>
            <a:prstGeom prst="line">
              <a:avLst/>
            </a:prstGeom>
            <a:ln>
              <a:solidFill>
                <a:schemeClr val="tx1">
                  <a:lumMod val="9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3" name="MH_Other_11"/>
            <p:cNvSpPr/>
            <p:nvPr>
              <p:custDataLst>
                <p:tags r:id="rId15"/>
              </p:custDataLst>
            </p:nvPr>
          </p:nvSpPr>
          <p:spPr>
            <a:xfrm>
              <a:off x="3829193" y="4346670"/>
              <a:ext cx="1137101" cy="68275"/>
            </a:xfrm>
            <a:prstGeom prst="rect">
              <a:avLst/>
            </a:prstGeom>
            <a:solidFill>
              <a:srgbClr val="D3111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accent2"/>
                </a:solidFill>
                <a:effectLst/>
                <a:uLnTx/>
                <a:uFillTx/>
                <a:latin typeface="+mn-lt"/>
                <a:ea typeface="+mn-ea"/>
                <a:cs typeface="+mn-cs"/>
              </a:endParaRPr>
            </a:p>
          </p:txBody>
        </p:sp>
        <p:sp>
          <p:nvSpPr>
            <p:cNvPr id="44" name="MH_Other_12"/>
            <p:cNvSpPr txBox="1"/>
            <p:nvPr>
              <p:custDataLst>
                <p:tags r:id="rId16"/>
              </p:custDataLst>
            </p:nvPr>
          </p:nvSpPr>
          <p:spPr>
            <a:xfrm>
              <a:off x="3407809" y="3859213"/>
              <a:ext cx="256219" cy="890759"/>
            </a:xfrm>
            <a:prstGeom prst="rect">
              <a:avLst/>
            </a:prstGeom>
            <a:noFill/>
          </p:spPr>
          <p:txBody>
            <a:bodyPr>
              <a:spAutoFit/>
            </a:bodyPr>
            <a:lstStyle>
              <a:defPPr>
                <a:defRPr lang="zh-CN"/>
              </a:defPPr>
              <a:lvl1pPr>
                <a:lnSpc>
                  <a:spcPct val="130000"/>
                </a:lnSpc>
                <a:defRPr sz="1200"/>
              </a:lvl1pPr>
            </a:lstStyle>
            <a:p>
              <a:pPr marL="0" marR="0" lvl="0" indent="0" algn="ctr" defTabSz="914400" rtl="0" eaLnBrk="1" fontAlgn="base" latinLnBrk="0" hangingPunct="1">
                <a:lnSpc>
                  <a:spcPct val="130000"/>
                </a:lnSpc>
                <a:spcBef>
                  <a:spcPct val="0"/>
                </a:spcBef>
                <a:spcAft>
                  <a:spcPct val="0"/>
                </a:spcAft>
                <a:buClrTx/>
                <a:buSzTx/>
                <a:buFontTx/>
                <a:buNone/>
                <a:defRPr/>
              </a:pPr>
              <a:r>
                <a:rPr kumimoji="0" lang="en-US" altLang="zh-CN" sz="4000" b="1" i="1" u="none" strike="noStrike" kern="1200" cap="none" spc="0" normalizeH="0" baseline="0" noProof="0" dirty="0" smtClean="0">
                  <a:ln>
                    <a:noFill/>
                  </a:ln>
                  <a:solidFill>
                    <a:schemeClr val="accent6"/>
                  </a:solidFill>
                  <a:effectLst/>
                  <a:uLnTx/>
                  <a:uFillTx/>
                  <a:latin typeface="Times New Roman" panose="02020603050405020304" pitchFamily="18" charset="0"/>
                  <a:ea typeface="宋体" panose="02010600030101010101" pitchFamily="2" charset="-122"/>
                  <a:cs typeface="+mn-cs"/>
                </a:rPr>
                <a:t>9</a:t>
              </a:r>
              <a:endParaRPr kumimoji="0" lang="zh-CN" altLang="en-US" sz="4000" b="1" i="1" u="none" strike="noStrike" kern="1200" cap="none" spc="0" normalizeH="0" baseline="0" noProof="0" dirty="0">
                <a:ln>
                  <a:noFill/>
                </a:ln>
                <a:solidFill>
                  <a:schemeClr val="accent6"/>
                </a:solidFill>
                <a:effectLst/>
                <a:uLnTx/>
                <a:uFillTx/>
                <a:latin typeface="Times New Roman" panose="02020603050405020304" pitchFamily="18" charset="0"/>
                <a:ea typeface="宋体" panose="02010600030101010101" pitchFamily="2" charset="-122"/>
                <a:cs typeface="+mn-cs"/>
              </a:endParaRPr>
            </a:p>
          </p:txBody>
        </p:sp>
        <p:sp>
          <p:nvSpPr>
            <p:cNvPr id="58383" name="MH_SubTitle_4"/>
            <p:cNvSpPr txBox="1"/>
            <p:nvPr>
              <p:custDataLst>
                <p:tags r:id="rId17"/>
              </p:custDataLst>
            </p:nvPr>
          </p:nvSpPr>
          <p:spPr>
            <a:xfrm>
              <a:off x="3204528" y="4521201"/>
              <a:ext cx="4669105" cy="1302127"/>
            </a:xfrm>
            <a:prstGeom prst="rect">
              <a:avLst/>
            </a:prstGeom>
            <a:noFill/>
            <a:ln w="9525">
              <a:noFill/>
            </a:ln>
          </p:spPr>
          <p:txBody>
            <a:bodyPr/>
            <a:p>
              <a:pPr>
                <a:lnSpc>
                  <a:spcPct val="130000"/>
                </a:lnSpc>
              </a:pPr>
              <a:r>
                <a:rPr lang="zh-CN" altLang="zh-CN" sz="2000" dirty="0">
                  <a:solidFill>
                    <a:srgbClr val="FFFFFF"/>
                  </a:solidFill>
                  <a:latin typeface="微软雅黑" panose="020B0503020204020204" pitchFamily="34" charset="-122"/>
                  <a:ea typeface="微软雅黑" panose="020B0503020204020204" pitchFamily="34" charset="-122"/>
                </a:rPr>
                <a:t>坚定不移全面从严治党，不断提高党的执政能力和领导水平</a:t>
              </a:r>
              <a:endParaRPr lang="zh-CN" altLang="zh-CN" sz="2000" dirty="0">
                <a:solidFill>
                  <a:srgbClr val="FFFFFF"/>
                </a:solidFill>
                <a:latin typeface="微软雅黑" panose="020B0503020204020204" pitchFamily="34" charset="-122"/>
                <a:ea typeface="微软雅黑" panose="020B0503020204020204" pitchFamily="34" charset="-122"/>
              </a:endParaRPr>
            </a:p>
            <a:p>
              <a:pPr>
                <a:lnSpc>
                  <a:spcPct val="130000"/>
                </a:lnSpc>
              </a:pP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sp>
        <p:nvSpPr>
          <p:cNvPr id="58376" name="矩形 9"/>
          <p:cNvSpPr/>
          <p:nvPr/>
        </p:nvSpPr>
        <p:spPr>
          <a:xfrm>
            <a:off x="1071563" y="1643063"/>
            <a:ext cx="1801812" cy="757237"/>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国防和军队建设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8377" name="矩形 10"/>
          <p:cNvSpPr/>
          <p:nvPr/>
        </p:nvSpPr>
        <p:spPr>
          <a:xfrm>
            <a:off x="4214813" y="1643063"/>
            <a:ext cx="2546350" cy="757237"/>
          </a:xfrm>
          <a:prstGeom prst="rect">
            <a:avLst/>
          </a:prstGeom>
          <a:noFill/>
          <a:ln w="9525">
            <a:noFill/>
          </a:ln>
        </p:spPr>
        <p:txBody>
          <a:bodyPr>
            <a:spAutoFit/>
          </a:bodyPr>
          <a:p>
            <a:pPr defTabSz="1333500">
              <a:lnSpc>
                <a:spcPct val="90000"/>
              </a:lnSpc>
              <a:spcAft>
                <a:spcPct val="35000"/>
              </a:spcAft>
            </a:pPr>
            <a:r>
              <a:rPr lang="zh-CN" altLang="en-US" sz="2400" dirty="0">
                <a:solidFill>
                  <a:srgbClr val="FFFF00"/>
                </a:solidFill>
                <a:latin typeface="微软雅黑" panose="020B0503020204020204" pitchFamily="34" charset="-122"/>
                <a:ea typeface="微软雅黑" panose="020B0503020204020204" pitchFamily="34" charset="-122"/>
              </a:rPr>
              <a:t>“</a:t>
            </a:r>
            <a:r>
              <a:rPr lang="zh-CN" altLang="zh-CN" sz="2400" dirty="0">
                <a:solidFill>
                  <a:srgbClr val="FFFF00"/>
                </a:solidFill>
                <a:latin typeface="微软雅黑" panose="020B0503020204020204" pitchFamily="34" charset="-122"/>
                <a:ea typeface="微软雅黑" panose="020B0503020204020204" pitchFamily="34" charset="-122"/>
              </a:rPr>
              <a:t>一国两制</a:t>
            </a:r>
            <a:r>
              <a:rPr lang="zh-CN" altLang="en-US" sz="2400" dirty="0">
                <a:solidFill>
                  <a:srgbClr val="FFFF00"/>
                </a:solidFill>
                <a:latin typeface="微软雅黑" panose="020B0503020204020204" pitchFamily="34" charset="-122"/>
                <a:ea typeface="微软雅黑" panose="020B0503020204020204" pitchFamily="34" charset="-122"/>
              </a:rPr>
              <a:t>”</a:t>
            </a:r>
            <a:r>
              <a:rPr lang="zh-CN" altLang="zh-CN" sz="2400" dirty="0">
                <a:solidFill>
                  <a:srgbClr val="FFFF00"/>
                </a:solidFill>
                <a:latin typeface="微软雅黑" panose="020B0503020204020204" pitchFamily="34" charset="-122"/>
                <a:ea typeface="微软雅黑" panose="020B0503020204020204" pitchFamily="34" charset="-122"/>
              </a:rPr>
              <a:t>祖国统一</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8378" name="矩形 52"/>
          <p:cNvSpPr/>
          <p:nvPr/>
        </p:nvSpPr>
        <p:spPr>
          <a:xfrm>
            <a:off x="3071813" y="3929063"/>
            <a:ext cx="1062037" cy="757237"/>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大国外交</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
        <p:nvSpPr>
          <p:cNvPr id="58379" name="矩形 53"/>
          <p:cNvSpPr/>
          <p:nvPr/>
        </p:nvSpPr>
        <p:spPr>
          <a:xfrm>
            <a:off x="6000750" y="3857625"/>
            <a:ext cx="1062038" cy="757238"/>
          </a:xfrm>
          <a:prstGeom prst="rect">
            <a:avLst/>
          </a:prstGeom>
          <a:noFill/>
          <a:ln w="9525">
            <a:noFill/>
          </a:ln>
        </p:spPr>
        <p:txBody>
          <a:bodyPr>
            <a:spAutoFit/>
          </a:bodyPr>
          <a:p>
            <a:pPr defTabSz="1333500">
              <a:lnSpc>
                <a:spcPct val="90000"/>
              </a:lnSpc>
              <a:spcAft>
                <a:spcPct val="35000"/>
              </a:spcAft>
            </a:pPr>
            <a:r>
              <a:rPr lang="zh-CN" altLang="zh-CN" sz="2400" dirty="0">
                <a:solidFill>
                  <a:srgbClr val="FFFF00"/>
                </a:solidFill>
                <a:latin typeface="微软雅黑" panose="020B0503020204020204" pitchFamily="34" charset="-122"/>
                <a:ea typeface="微软雅黑" panose="020B0503020204020204" pitchFamily="34" charset="-122"/>
              </a:rPr>
              <a:t>党的建设</a:t>
            </a:r>
            <a:endParaRPr lang="zh-CN" altLang="en-US" sz="2400" dirty="0">
              <a:solidFill>
                <a:srgbClr val="FFFF00"/>
              </a:solidFill>
              <a:latin typeface="微软雅黑" panose="020B0503020204020204" pitchFamily="34" charset="-122"/>
              <a:ea typeface="微软雅黑" panose="020B0503020204020204" pitchFamily="34" charset="-122"/>
            </a:endParaRPr>
          </a:p>
        </p:txBody>
      </p:sp>
    </p:spTree>
  </p:cSld>
  <p:clrMapOvr>
    <a:masterClrMapping/>
  </p:clrMapOvr>
  <p:transition spd="slow">
    <p:random/>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9394" name="标题 1"/>
          <p:cNvSpPr>
            <a:spLocks noGrp="1"/>
          </p:cNvSpPr>
          <p:nvPr>
            <p:ph type="title"/>
          </p:nvPr>
        </p:nvSpPr>
        <p:spPr>
          <a:ln/>
        </p:spPr>
        <p:txBody>
          <a:bodyPr vert="horz" wrap="square" lIns="92075" tIns="46038" rIns="92075" bIns="46038" anchor="ctr"/>
          <a:p>
            <a:r>
              <a:rPr lang="zh-CN" altLang="en-US" b="1" dirty="0">
                <a:solidFill>
                  <a:srgbClr val="FFFF00"/>
                </a:solidFill>
                <a:effectLst/>
                <a:latin typeface="黑体" panose="02010609060101010101" pitchFamily="49" charset="-122"/>
                <a:ea typeface="黑体" panose="02010609060101010101" pitchFamily="49" charset="-122"/>
              </a:rPr>
              <a:t>第五部分：贯彻新发展理念、建设现代化经济体系</a:t>
            </a:r>
            <a:endParaRPr lang="zh-CN" altLang="en-US" b="1" dirty="0">
              <a:solidFill>
                <a:srgbClr val="FFFF00"/>
              </a:solidFill>
              <a:effectLst/>
              <a:latin typeface="黑体" panose="02010609060101010101" pitchFamily="49" charset="-122"/>
              <a:ea typeface="黑体" panose="02010609060101010101" pitchFamily="49" charset="-122"/>
            </a:endParaRPr>
          </a:p>
        </p:txBody>
      </p:sp>
      <p:sp>
        <p:nvSpPr>
          <p:cNvPr id="59395" name="内容占位符 2"/>
          <p:cNvSpPr>
            <a:spLocks noGrp="1"/>
          </p:cNvSpPr>
          <p:nvPr>
            <p:ph idx="1"/>
          </p:nvPr>
        </p:nvSpPr>
        <p:spPr>
          <a:xfrm>
            <a:off x="107950" y="1981200"/>
            <a:ext cx="9036050" cy="4114800"/>
          </a:xfrm>
          <a:ln/>
        </p:spPr>
        <p:txBody>
          <a:bodyPr vert="horz" wrap="square" lIns="91440" tIns="45720" rIns="91440" bIns="45720" anchor="t"/>
          <a:p>
            <a:r>
              <a:rPr lang="zh-CN" altLang="en-US" b="1" dirty="0">
                <a:solidFill>
                  <a:srgbClr val="FFFF00"/>
                </a:solidFill>
              </a:rPr>
              <a:t>新判断</a:t>
            </a:r>
            <a:r>
              <a:rPr lang="zh-CN" altLang="en-US" dirty="0"/>
              <a:t>：</a:t>
            </a:r>
            <a:r>
              <a:rPr lang="zh-CN" altLang="en-US" b="1" dirty="0">
                <a:solidFill>
                  <a:srgbClr val="FFFF00"/>
                </a:solidFill>
              </a:rPr>
              <a:t>从高速增长阶段转向高质量发展阶段</a:t>
            </a:r>
            <a:r>
              <a:rPr lang="zh-CN" altLang="en-US" dirty="0"/>
              <a:t>（推动质量、效率、动力变革）</a:t>
            </a:r>
            <a:endParaRPr lang="en-US" altLang="zh-CN" dirty="0"/>
          </a:p>
          <a:p>
            <a:r>
              <a:rPr lang="zh-CN" altLang="en-US" b="1" dirty="0"/>
              <a:t>（一）深化供给侧结构性改革</a:t>
            </a:r>
            <a:endParaRPr lang="en-US" altLang="zh-CN" b="1" dirty="0"/>
          </a:p>
          <a:p>
            <a:r>
              <a:rPr lang="zh-CN" altLang="en-US" b="1" dirty="0"/>
              <a:t>实体经济、新动能、全球价值链中高端</a:t>
            </a:r>
            <a:endParaRPr lang="en-US" altLang="zh-CN" b="1" dirty="0"/>
          </a:p>
          <a:p>
            <a:r>
              <a:rPr lang="zh-CN" altLang="en-US" b="1" dirty="0"/>
              <a:t>企业家精神、劳模精神和工匠精神</a:t>
            </a:r>
            <a:endParaRPr lang="en-US" altLang="zh-CN" b="1" dirty="0"/>
          </a:p>
          <a:p>
            <a:r>
              <a:rPr lang="zh-CN" altLang="en-US" b="1" dirty="0"/>
              <a:t>精益求精的敬业风气</a:t>
            </a:r>
            <a:endParaRPr lang="en-US" altLang="zh-CN" b="1" dirty="0"/>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342900" marR="0" lvl="0" indent="-342900" algn="ctr" defTabSz="914400" rtl="0" eaLnBrk="0" fontAlgn="base" latinLnBrk="0" hangingPunct="0">
              <a:lnSpc>
                <a:spcPct val="100000"/>
              </a:lnSpc>
              <a:spcBef>
                <a:spcPct val="20000"/>
              </a:spcBef>
              <a:spcAft>
                <a:spcPct val="0"/>
              </a:spcAft>
              <a:buClrTx/>
              <a:buSzTx/>
              <a:buFontTx/>
              <a:buNone/>
              <a:defRPr/>
            </a:pPr>
            <a:r>
              <a:rPr kumimoji="0" lang="zh-CN" altLang="en-US" sz="3200" b="0"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rPr>
              <a:t>（二）加快建设创新型</a:t>
            </a:r>
            <a:r>
              <a:rPr kumimoji="0" lang="zh-CN" altLang="en-US" sz="3200" b="0"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国家</a:t>
            </a:r>
            <a:endParaRPr kumimoji="0" lang="zh-CN" altLang="en-US" sz="4400" b="0" i="0" u="none" strike="noStrike" kern="0" cap="none" spc="0" normalizeH="0" baseline="0" noProof="0" dirty="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60419" name="内容占位符 2"/>
          <p:cNvSpPr>
            <a:spLocks noGrp="1"/>
          </p:cNvSpPr>
          <p:nvPr>
            <p:ph idx="1"/>
          </p:nvPr>
        </p:nvSpPr>
        <p:spPr>
          <a:xfrm>
            <a:off x="0" y="2000250"/>
            <a:ext cx="9144000" cy="4095750"/>
          </a:xfrm>
          <a:ln/>
        </p:spPr>
        <p:txBody>
          <a:bodyPr vert="horz" wrap="square" lIns="91440" tIns="45720" rIns="91440" bIns="45720" anchor="t"/>
          <a:p>
            <a:r>
              <a:rPr lang="zh-CN" altLang="en-US" b="1" dirty="0"/>
              <a:t>瞄准世界科技前沿、引领原创性重大突破</a:t>
            </a:r>
            <a:endParaRPr lang="en-US" altLang="zh-CN" b="1" dirty="0"/>
          </a:p>
          <a:p>
            <a:r>
              <a:rPr lang="zh-CN" altLang="en-US" b="1" dirty="0"/>
              <a:t>加强应用基础研究（关键共性、前沿引领技术）</a:t>
            </a:r>
            <a:endParaRPr lang="en-US" altLang="zh-CN" b="1" dirty="0"/>
          </a:p>
          <a:p>
            <a:r>
              <a:rPr lang="zh-CN" altLang="en-US" b="1" dirty="0">
                <a:solidFill>
                  <a:srgbClr val="FFFF00"/>
                </a:solidFill>
              </a:rPr>
              <a:t>国家创新体系建设、技术创新体系</a:t>
            </a:r>
            <a:endParaRPr lang="en-US" altLang="zh-CN" b="1" dirty="0">
              <a:solidFill>
                <a:srgbClr val="FFFF00"/>
              </a:solidFill>
            </a:endParaRPr>
          </a:p>
          <a:p>
            <a:r>
              <a:rPr lang="zh-CN" altLang="en-US" b="1" dirty="0"/>
              <a:t>倡导创新文化、加强知识产权保护</a:t>
            </a:r>
            <a:endParaRPr lang="en-US" altLang="zh-CN" b="1" dirty="0"/>
          </a:p>
          <a:p>
            <a:r>
              <a:rPr lang="zh-CN" altLang="en-US" b="1" dirty="0">
                <a:solidFill>
                  <a:srgbClr val="FFFF00"/>
                </a:solidFill>
              </a:rPr>
              <a:t>培养造就一大批国际水平的人才</a:t>
            </a:r>
            <a:endParaRPr lang="en-US" altLang="zh-CN" b="1" dirty="0">
              <a:solidFill>
                <a:srgbClr val="FFFF00"/>
              </a:solidFill>
            </a:endParaRPr>
          </a:p>
          <a:p>
            <a:endParaRPr lang="zh-CN" altLang="en-US" dirty="0"/>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6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（三）实施乡村振兴战略</a:t>
            </a:r>
            <a:endParaRPr kumimoji="0" lang="zh-CN" altLang="en-US" sz="3600" b="0"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61443" name="内容占位符 2"/>
          <p:cNvSpPr>
            <a:spLocks noGrp="1"/>
          </p:cNvSpPr>
          <p:nvPr>
            <p:ph idx="1"/>
          </p:nvPr>
        </p:nvSpPr>
        <p:spPr>
          <a:xfrm>
            <a:off x="250825" y="1981200"/>
            <a:ext cx="8207375" cy="4114800"/>
          </a:xfrm>
          <a:ln/>
        </p:spPr>
        <p:txBody>
          <a:bodyPr vert="horz" wrap="square" lIns="91440" tIns="45720" rIns="91440" bIns="45720" anchor="t"/>
          <a:p>
            <a:r>
              <a:rPr lang="zh-CN" altLang="en-US" b="1" dirty="0">
                <a:solidFill>
                  <a:srgbClr val="FFFF00"/>
                </a:solidFill>
              </a:rPr>
              <a:t>第二轮土地承包到期后再延长</a:t>
            </a:r>
            <a:r>
              <a:rPr lang="en-US" altLang="zh-CN" b="1" dirty="0">
                <a:solidFill>
                  <a:srgbClr val="FFFF00"/>
                </a:solidFill>
              </a:rPr>
              <a:t>30</a:t>
            </a:r>
            <a:r>
              <a:rPr lang="zh-CN" altLang="en-US" b="1" dirty="0">
                <a:solidFill>
                  <a:srgbClr val="FFFF00"/>
                </a:solidFill>
              </a:rPr>
              <a:t>年</a:t>
            </a:r>
            <a:endParaRPr lang="en-US" altLang="zh-CN" b="1" dirty="0">
              <a:solidFill>
                <a:srgbClr val="FFFF00"/>
              </a:solidFill>
            </a:endParaRPr>
          </a:p>
          <a:p>
            <a:r>
              <a:rPr lang="zh-CN" altLang="en-US" b="1" dirty="0"/>
              <a:t>把中国人的饭碗牢牢端在自己手里</a:t>
            </a:r>
            <a:endParaRPr lang="en-US" altLang="zh-CN" b="1" dirty="0"/>
          </a:p>
          <a:p>
            <a:r>
              <a:rPr lang="zh-CN" altLang="en-US" b="1" dirty="0"/>
              <a:t>适度规模经营（小农户与现代农业衔接）</a:t>
            </a:r>
            <a:endParaRPr lang="en-US" altLang="zh-CN" b="1" dirty="0"/>
          </a:p>
          <a:p>
            <a:r>
              <a:rPr lang="zh-CN" altLang="en-US" b="1" dirty="0"/>
              <a:t>健全</a:t>
            </a:r>
            <a:r>
              <a:rPr lang="zh-CN" altLang="en-US" b="1" dirty="0">
                <a:solidFill>
                  <a:srgbClr val="FFFF00"/>
                </a:solidFill>
              </a:rPr>
              <a:t>自治、法治、德治</a:t>
            </a:r>
            <a:r>
              <a:rPr lang="zh-CN" altLang="en-US" b="1" dirty="0"/>
              <a:t>相结合的乡村治理体系</a:t>
            </a:r>
            <a:endParaRPr lang="en-US" altLang="zh-CN" b="1" dirty="0"/>
          </a:p>
          <a:p>
            <a:r>
              <a:rPr lang="zh-CN" altLang="en-US" b="1" dirty="0"/>
              <a:t>培养造就一支</a:t>
            </a:r>
            <a:r>
              <a:rPr lang="zh-CN" altLang="en-US" b="1" dirty="0">
                <a:solidFill>
                  <a:srgbClr val="FFFF00"/>
                </a:solidFill>
              </a:rPr>
              <a:t>懂农业、爱农村、爱农民</a:t>
            </a:r>
            <a:r>
              <a:rPr lang="zh-CN" altLang="en-US" b="1" dirty="0"/>
              <a:t>的工作队伍</a:t>
            </a:r>
            <a:endParaRPr lang="en-US" altLang="zh-CN" b="1" dirty="0"/>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2466" name="标题 1"/>
          <p:cNvSpPr>
            <a:spLocks noGrp="1"/>
          </p:cNvSpPr>
          <p:nvPr>
            <p:ph type="title"/>
          </p:nvPr>
        </p:nvSpPr>
        <p:spPr>
          <a:ln/>
        </p:spPr>
        <p:txBody>
          <a:bodyPr vert="horz" wrap="square" lIns="92075" tIns="46038" rIns="92075" bIns="46038" anchor="ctr"/>
          <a:p>
            <a:r>
              <a:rPr lang="zh-CN" altLang="en-US" sz="3600" b="1" dirty="0">
                <a:solidFill>
                  <a:srgbClr val="FFFF00"/>
                </a:solidFill>
                <a:effectLst/>
              </a:rPr>
              <a:t>（四）实施区域协调发展战略</a:t>
            </a:r>
            <a:endParaRPr lang="zh-CN" altLang="en-US" sz="3600" b="1" dirty="0">
              <a:solidFill>
                <a:srgbClr val="FFFF00"/>
              </a:solidFill>
              <a:effectLst/>
            </a:endParaRPr>
          </a:p>
        </p:txBody>
      </p:sp>
      <p:sp>
        <p:nvSpPr>
          <p:cNvPr id="62467" name="内容占位符 2"/>
          <p:cNvSpPr>
            <a:spLocks noGrp="1"/>
          </p:cNvSpPr>
          <p:nvPr>
            <p:ph idx="1"/>
          </p:nvPr>
        </p:nvSpPr>
        <p:spPr>
          <a:xfrm>
            <a:off x="214313" y="1857375"/>
            <a:ext cx="8643937" cy="4214813"/>
          </a:xfrm>
          <a:ln/>
        </p:spPr>
        <p:txBody>
          <a:bodyPr vert="horz" wrap="square" lIns="91440" tIns="45720" rIns="91440" bIns="45720" anchor="t"/>
          <a:p>
            <a:r>
              <a:rPr lang="zh-CN" altLang="en-US" b="1" dirty="0"/>
              <a:t>建立更加有效的区域协调发展新机制</a:t>
            </a:r>
            <a:endParaRPr lang="en-US" altLang="zh-CN" b="1" dirty="0"/>
          </a:p>
          <a:p>
            <a:r>
              <a:rPr lang="zh-CN" altLang="en-US" b="1" dirty="0">
                <a:solidFill>
                  <a:srgbClr val="FFFF00"/>
                </a:solidFill>
              </a:rPr>
              <a:t>加快农业转移人口市民化</a:t>
            </a:r>
            <a:endParaRPr lang="en-US" altLang="zh-CN" b="1" dirty="0">
              <a:solidFill>
                <a:srgbClr val="FFFF00"/>
              </a:solidFill>
            </a:endParaRPr>
          </a:p>
          <a:p>
            <a:r>
              <a:rPr lang="zh-CN" altLang="en-US" b="1" dirty="0">
                <a:solidFill>
                  <a:srgbClr val="FFFF00"/>
                </a:solidFill>
              </a:rPr>
              <a:t>高标准建设雄安新区</a:t>
            </a:r>
            <a:endParaRPr lang="en-US" altLang="zh-CN" b="1" dirty="0">
              <a:solidFill>
                <a:srgbClr val="FFFF00"/>
              </a:solidFill>
            </a:endParaRPr>
          </a:p>
          <a:p>
            <a:r>
              <a:rPr lang="zh-CN" altLang="en-US" b="1" dirty="0">
                <a:solidFill>
                  <a:srgbClr val="FFFF00"/>
                </a:solidFill>
              </a:rPr>
              <a:t>共抓大保护、不搞大开发为导向搞好长江经济带</a:t>
            </a:r>
            <a:endParaRPr lang="en-US" altLang="zh-CN" b="1" dirty="0">
              <a:solidFill>
                <a:srgbClr val="FFFF00"/>
              </a:solidFill>
            </a:endParaRPr>
          </a:p>
          <a:p>
            <a:r>
              <a:rPr lang="zh-CN" altLang="en-US" b="1" dirty="0">
                <a:solidFill>
                  <a:srgbClr val="FFFF00"/>
                </a:solidFill>
              </a:rPr>
              <a:t>加快边疆建设，确保边疆巩固、边境安全。</a:t>
            </a:r>
            <a:endParaRPr lang="en-US" altLang="zh-CN" b="1" dirty="0">
              <a:solidFill>
                <a:srgbClr val="FFFF00"/>
              </a:solidFill>
            </a:endParaRPr>
          </a:p>
          <a:p>
            <a:r>
              <a:rPr lang="zh-CN" altLang="en-US" b="1" dirty="0">
                <a:solidFill>
                  <a:srgbClr val="FFFF00"/>
                </a:solidFill>
              </a:rPr>
              <a:t>坚持陆海统筹，加快建设海洋强国。</a:t>
            </a:r>
            <a:endParaRPr lang="en-US" altLang="zh-CN" b="1" dirty="0">
              <a:solidFill>
                <a:srgbClr val="FFFF00"/>
              </a:solidFill>
            </a:endParaRPr>
          </a:p>
          <a:p>
            <a:endParaRPr lang="zh-CN" altLang="en-US" b="1" dirty="0">
              <a:solidFill>
                <a:srgbClr val="FFFF00"/>
              </a:solidFill>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标题 1"/>
          <p:cNvSpPr>
            <a:spLocks noGrp="1"/>
          </p:cNvSpPr>
          <p:nvPr>
            <p:ph type="title"/>
          </p:nvPr>
        </p:nvSpPr>
        <p:spPr>
          <a:ln/>
        </p:spPr>
        <p:txBody>
          <a:bodyPr vert="horz" wrap="square" lIns="92075" tIns="46038" rIns="92075" bIns="46038" anchor="ctr"/>
          <a:p>
            <a:r>
              <a:rPr lang="zh-CN" altLang="en-US" sz="3200" b="1" dirty="0">
                <a:solidFill>
                  <a:srgbClr val="FFFF00"/>
                </a:solidFill>
                <a:effectLst/>
              </a:rPr>
              <a:t>（五）加快完善社会主义市场经济体制</a:t>
            </a:r>
            <a:endParaRPr lang="zh-CN" altLang="en-US" sz="3200" b="1" dirty="0">
              <a:solidFill>
                <a:srgbClr val="FFFF00"/>
              </a:solidFill>
              <a:effectLst/>
            </a:endParaRPr>
          </a:p>
        </p:txBody>
      </p:sp>
      <p:sp>
        <p:nvSpPr>
          <p:cNvPr id="63491" name="内容占位符 2"/>
          <p:cNvSpPr>
            <a:spLocks noGrp="1"/>
          </p:cNvSpPr>
          <p:nvPr>
            <p:ph idx="1"/>
          </p:nvPr>
        </p:nvSpPr>
        <p:spPr>
          <a:xfrm>
            <a:off x="500063" y="1981200"/>
            <a:ext cx="8143875" cy="4114800"/>
          </a:xfrm>
          <a:ln/>
        </p:spPr>
        <p:txBody>
          <a:bodyPr vert="horz" wrap="square" lIns="91440" tIns="45720" rIns="91440" bIns="45720" anchor="t"/>
          <a:p>
            <a:r>
              <a:rPr lang="zh-CN" altLang="en-US" b="1" dirty="0"/>
              <a:t>完善产权制度和要素市场化配置为重点</a:t>
            </a:r>
            <a:endParaRPr lang="en-US" altLang="zh-CN" b="1" dirty="0"/>
          </a:p>
          <a:p>
            <a:r>
              <a:rPr lang="zh-CN" altLang="en-US" b="1" dirty="0"/>
              <a:t>完善国有资产管理体制</a:t>
            </a:r>
            <a:endParaRPr lang="en-US" altLang="zh-CN" b="1" dirty="0"/>
          </a:p>
          <a:p>
            <a:r>
              <a:rPr lang="zh-CN" altLang="en-US" b="1" dirty="0">
                <a:solidFill>
                  <a:srgbClr val="FFFF00"/>
                </a:solidFill>
              </a:rPr>
              <a:t>深化国企改革，发展混合所有制企业，培育具有全球竞争力的世界一流企业。</a:t>
            </a:r>
            <a:endParaRPr lang="en-US" altLang="zh-CN" b="1" dirty="0">
              <a:solidFill>
                <a:srgbClr val="FFFF00"/>
              </a:solidFill>
            </a:endParaRPr>
          </a:p>
          <a:p>
            <a:r>
              <a:rPr lang="zh-CN" altLang="en-US" b="1" dirty="0"/>
              <a:t>创新完善宏观调控</a:t>
            </a:r>
            <a:endParaRPr lang="en-US" altLang="zh-CN" b="1" dirty="0"/>
          </a:p>
          <a:p>
            <a:r>
              <a:rPr lang="zh-CN" altLang="en-US" b="1" dirty="0"/>
              <a:t>财政税收金融改革，</a:t>
            </a:r>
            <a:r>
              <a:rPr lang="zh-CN" altLang="en-US" b="1" dirty="0">
                <a:solidFill>
                  <a:srgbClr val="FFFF00"/>
                </a:solidFill>
              </a:rPr>
              <a:t>守住金融风险底线</a:t>
            </a:r>
            <a:endParaRPr lang="en-US" altLang="zh-CN" b="1" dirty="0">
              <a:solidFill>
                <a:srgbClr val="FFFF00"/>
              </a:solidFill>
            </a:endParaRPr>
          </a:p>
          <a:p>
            <a:r>
              <a:rPr lang="zh-CN" altLang="en-US" b="1" dirty="0">
                <a:solidFill>
                  <a:srgbClr val="FFFF00"/>
                </a:solidFill>
              </a:rPr>
              <a:t>货币政策和宏观审慎政策双支柱调控</a:t>
            </a:r>
            <a:endParaRPr lang="zh-CN" altLang="en-US" b="1" dirty="0">
              <a:solidFill>
                <a:srgbClr val="FFFF00"/>
              </a:solidFill>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07950" y="609600"/>
            <a:ext cx="8785225"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36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（六）推动形成全面开放新格局</a:t>
            </a:r>
            <a:endParaRPr kumimoji="0" lang="zh-CN" altLang="en-US" sz="36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64515" name="内容占位符 2"/>
          <p:cNvSpPr>
            <a:spLocks noGrp="1"/>
          </p:cNvSpPr>
          <p:nvPr>
            <p:ph idx="1"/>
          </p:nvPr>
        </p:nvSpPr>
        <p:spPr>
          <a:xfrm>
            <a:off x="179388" y="1981200"/>
            <a:ext cx="8856662" cy="4114800"/>
          </a:xfrm>
          <a:ln/>
        </p:spPr>
        <p:txBody>
          <a:bodyPr vert="horz" wrap="square" lIns="91440" tIns="45720" rIns="91440" bIns="45720" anchor="t"/>
          <a:p>
            <a:r>
              <a:rPr lang="zh-CN" altLang="en-US" dirty="0"/>
              <a:t>中国大门越开越大</a:t>
            </a:r>
            <a:endParaRPr lang="en-US" altLang="zh-CN" dirty="0"/>
          </a:p>
          <a:p>
            <a:r>
              <a:rPr lang="zh-CN" altLang="en-US" b="1" dirty="0">
                <a:solidFill>
                  <a:srgbClr val="FFFF00"/>
                </a:solidFill>
              </a:rPr>
              <a:t>“一带一路”建设为重点</a:t>
            </a:r>
            <a:endParaRPr lang="en-US" altLang="zh-CN" b="1" dirty="0">
              <a:solidFill>
                <a:srgbClr val="FFFF00"/>
              </a:solidFill>
            </a:endParaRPr>
          </a:p>
          <a:p>
            <a:r>
              <a:rPr lang="zh-CN" altLang="en-US" dirty="0"/>
              <a:t>海内外联动、东西双向互济的开放格局</a:t>
            </a:r>
            <a:endParaRPr lang="en-US" altLang="zh-CN" dirty="0"/>
          </a:p>
          <a:p>
            <a:r>
              <a:rPr lang="zh-CN" altLang="en-US" b="1" dirty="0">
                <a:solidFill>
                  <a:srgbClr val="FFFF00"/>
                </a:solidFill>
              </a:rPr>
              <a:t>贸易强国，探索建设自由贸易港</a:t>
            </a:r>
            <a:endParaRPr lang="en-US" altLang="zh-CN" b="1" dirty="0">
              <a:solidFill>
                <a:srgbClr val="FFFF00"/>
              </a:solidFill>
            </a:endParaRPr>
          </a:p>
          <a:p>
            <a:r>
              <a:rPr lang="zh-CN" altLang="en-US" dirty="0"/>
              <a:t>加大西部开放力度</a:t>
            </a:r>
            <a:endParaRPr lang="en-US" altLang="zh-CN" dirty="0"/>
          </a:p>
          <a:p>
            <a:r>
              <a:rPr lang="zh-CN" altLang="en-US" dirty="0"/>
              <a:t>创新对外投资方式</a:t>
            </a:r>
            <a:endParaRPr lang="en-US" altLang="zh-CN" dirty="0"/>
          </a:p>
          <a:p>
            <a:r>
              <a:rPr lang="zh-CN" altLang="en-US" b="1" dirty="0">
                <a:solidFill>
                  <a:srgbClr val="FFFF00"/>
                </a:solidFill>
              </a:rPr>
              <a:t>更高质量、更有效率、更加公平、更可持续的发展</a:t>
            </a:r>
            <a:endParaRPr lang="en-US" altLang="zh-CN" b="1" dirty="0">
              <a:solidFill>
                <a:srgbClr val="FFFF00"/>
              </a:solidFill>
            </a:endParaRPr>
          </a:p>
          <a:p>
            <a:endParaRPr lang="en-US" altLang="zh-CN" dirty="0"/>
          </a:p>
          <a:p>
            <a:endParaRPr lang="zh-CN" altLang="en-US" dirty="0"/>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85800" y="609600"/>
            <a:ext cx="8134350"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20000"/>
              </a:spcBef>
              <a:spcAft>
                <a:spcPct val="0"/>
              </a:spcAft>
              <a:buClr>
                <a:schemeClr val="accent2"/>
              </a:buClr>
              <a:buSzPct val="80000"/>
              <a:buFontTx/>
              <a:buNone/>
              <a:defRPr/>
            </a:pPr>
            <a:r>
              <a:rPr kumimoji="0" lang="zh-CN" altLang="en-US" sz="40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rPr>
              <a:t>第六部分：健全人民</a:t>
            </a:r>
            <a:r>
              <a:rPr kumimoji="0" lang="zh-CN" altLang="en-US" sz="40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当家作主</a:t>
            </a:r>
            <a:br>
              <a:rPr kumimoji="0" lang="en-US" altLang="zh-CN" sz="40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br>
            <a:r>
              <a:rPr kumimoji="0" lang="zh-CN" altLang="en-US" sz="4000" b="1"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rPr>
              <a:t>制度</a:t>
            </a:r>
            <a:r>
              <a:rPr kumimoji="0" lang="zh-CN" altLang="en-US" sz="40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rPr>
              <a:t>体系，发展社会主义民主政治</a:t>
            </a:r>
            <a:endParaRPr kumimoji="0" lang="zh-CN" altLang="en-US" sz="4000" b="1" i="0" u="none" strike="noStrike" kern="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endParaRPr>
          </a:p>
        </p:txBody>
      </p:sp>
      <p:sp>
        <p:nvSpPr>
          <p:cNvPr id="65539" name="内容占位符 2"/>
          <p:cNvSpPr>
            <a:spLocks noGrp="1"/>
          </p:cNvSpPr>
          <p:nvPr>
            <p:ph idx="1"/>
          </p:nvPr>
        </p:nvSpPr>
        <p:spPr>
          <a:xfrm>
            <a:off x="0" y="1981200"/>
            <a:ext cx="9144000" cy="4114800"/>
          </a:xfrm>
          <a:ln/>
        </p:spPr>
        <p:txBody>
          <a:bodyPr vert="horz" wrap="square" lIns="91440" tIns="45720" rIns="91440" bIns="45720" anchor="t"/>
          <a:p>
            <a:r>
              <a:rPr lang="zh-CN" altLang="en-US" sz="2800" b="1" dirty="0"/>
              <a:t>坚持走自己的路，坚持“三统一”（党的领导、人民当家作主、依法治国）</a:t>
            </a:r>
            <a:endParaRPr lang="en-US" altLang="zh-CN" sz="2800" b="1" dirty="0"/>
          </a:p>
          <a:p>
            <a:r>
              <a:rPr lang="zh-CN" altLang="en-US" sz="2800" b="1" dirty="0"/>
              <a:t>加强人民当家作主制度保障（</a:t>
            </a:r>
            <a:r>
              <a:rPr lang="zh-CN" altLang="en-US" sz="2800" b="1" dirty="0">
                <a:solidFill>
                  <a:srgbClr val="FFFF00"/>
                </a:solidFill>
              </a:rPr>
              <a:t>优化人大专门委员会设置</a:t>
            </a:r>
            <a:r>
              <a:rPr lang="zh-CN" altLang="en-US" sz="2800" b="1" dirty="0"/>
              <a:t>）</a:t>
            </a:r>
            <a:endParaRPr lang="en-US" altLang="zh-CN" sz="2800" b="1" dirty="0"/>
          </a:p>
          <a:p>
            <a:r>
              <a:rPr lang="zh-CN" altLang="en-US" sz="2800" b="1" dirty="0"/>
              <a:t>协商民主制度建设，</a:t>
            </a:r>
            <a:r>
              <a:rPr lang="zh-CN" altLang="en-US" sz="2800" b="1" dirty="0">
                <a:solidFill>
                  <a:srgbClr val="FFFF00"/>
                </a:solidFill>
              </a:rPr>
              <a:t>增强政协界别代表性</a:t>
            </a:r>
            <a:endParaRPr lang="en-US" altLang="zh-CN" sz="2800" b="1" dirty="0">
              <a:solidFill>
                <a:srgbClr val="FFFF00"/>
              </a:solidFill>
            </a:endParaRPr>
          </a:p>
          <a:p>
            <a:r>
              <a:rPr lang="zh-CN" altLang="en-US" sz="2800" b="1" dirty="0"/>
              <a:t>深化依法治国实践，成立</a:t>
            </a:r>
            <a:r>
              <a:rPr lang="zh-CN" altLang="en-US" sz="2800" b="1" dirty="0">
                <a:solidFill>
                  <a:srgbClr val="FFFF00"/>
                </a:solidFill>
              </a:rPr>
              <a:t>中央全面依法治国领导小组</a:t>
            </a:r>
            <a:r>
              <a:rPr lang="zh-CN" altLang="en-US" sz="2800" b="1" dirty="0"/>
              <a:t>。</a:t>
            </a:r>
            <a:endParaRPr lang="en-US" altLang="zh-CN" sz="2800" b="1" dirty="0"/>
          </a:p>
          <a:p>
            <a:r>
              <a:rPr lang="zh-CN" altLang="en-US" sz="2800" b="1" dirty="0"/>
              <a:t>深化机构和行政体制改革，</a:t>
            </a:r>
            <a:r>
              <a:rPr lang="zh-CN" altLang="en-US" sz="2800" b="1" dirty="0">
                <a:solidFill>
                  <a:srgbClr val="FFFF00"/>
                </a:solidFill>
              </a:rPr>
              <a:t>在省市县对职能相近的党政机关探索合并设立或合署办公</a:t>
            </a:r>
            <a:endParaRPr lang="en-US" altLang="zh-CN" sz="2800" b="1" dirty="0">
              <a:solidFill>
                <a:srgbClr val="FFFF00"/>
              </a:solidFill>
            </a:endParaRPr>
          </a:p>
          <a:p>
            <a:r>
              <a:rPr lang="zh-CN" altLang="en-US" sz="2800" b="1" dirty="0"/>
              <a:t>巩固发展爱国统一战线</a:t>
            </a:r>
            <a:endParaRPr lang="en-US" altLang="zh-CN" sz="2800" b="1" dirty="0"/>
          </a:p>
          <a:p>
            <a:endParaRPr lang="en-US" altLang="zh-CN" b="1" dirty="0">
              <a:solidFill>
                <a:srgbClr val="FFFF00"/>
              </a:solidFill>
            </a:endParaRPr>
          </a:p>
          <a:p>
            <a:endParaRPr lang="zh-CN" altLang="en-US" b="1" dirty="0">
              <a:solidFill>
                <a:srgbClr val="FFFF00"/>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84213" y="188913"/>
            <a:ext cx="7772400"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第七部分：坚定文化自信，推动社会主义文化繁荣兴盛</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66563" name="内容占位符 2"/>
          <p:cNvSpPr>
            <a:spLocks noGrp="1"/>
          </p:cNvSpPr>
          <p:nvPr>
            <p:ph idx="1"/>
          </p:nvPr>
        </p:nvSpPr>
        <p:spPr>
          <a:xfrm>
            <a:off x="107950" y="1700213"/>
            <a:ext cx="9036050" cy="4403725"/>
          </a:xfrm>
          <a:ln/>
        </p:spPr>
        <p:txBody>
          <a:bodyPr vert="horz" wrap="square" lIns="91440" tIns="45720" rIns="91440" bIns="45720" anchor="t"/>
          <a:p>
            <a:endParaRPr lang="en-US" altLang="zh-CN" dirty="0"/>
          </a:p>
          <a:p>
            <a:r>
              <a:rPr lang="en-US" altLang="zh-CN" dirty="0"/>
              <a:t>        </a:t>
            </a:r>
            <a:r>
              <a:rPr lang="zh-CN" altLang="en-US" dirty="0"/>
              <a:t>文化是一个国家、一个民族的灵魂。文化兴国运兴，文化强民族强。没有高度的文化自信，没有文化的繁荣兴盛，就没有中华民族伟大复兴。要坚持中国特色社会主义文化发展道路，激发全民族文化创新创造活力，建设社会主义文化强国。</a:t>
            </a:r>
            <a:endParaRPr lang="zh-CN" altLang="en-US" dirty="0"/>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67587" name="内容占位符 2"/>
          <p:cNvSpPr>
            <a:spLocks noGrp="1"/>
          </p:cNvSpPr>
          <p:nvPr>
            <p:ph idx="1"/>
          </p:nvPr>
        </p:nvSpPr>
        <p:spPr>
          <a:xfrm>
            <a:off x="285750" y="1643063"/>
            <a:ext cx="8172450" cy="4452937"/>
          </a:xfrm>
          <a:ln/>
        </p:spPr>
        <p:txBody>
          <a:bodyPr vert="horz" wrap="square" lIns="91440" tIns="45720" rIns="91440" bIns="45720" anchor="t"/>
          <a:p>
            <a:r>
              <a:rPr lang="zh-CN" altLang="en-US" b="1" dirty="0"/>
              <a:t>明确中国特色社会主义文化内涵</a:t>
            </a:r>
            <a:endParaRPr lang="en-US" altLang="zh-CN" b="1" dirty="0"/>
          </a:p>
          <a:p>
            <a:r>
              <a:rPr lang="zh-CN" altLang="en-US" b="1" dirty="0">
                <a:solidFill>
                  <a:srgbClr val="FFFF00"/>
                </a:solidFill>
              </a:rPr>
              <a:t>源自于中华民族五千多年文明历史所孕育的中华优秀传统文化，熔铸于党领导人民在革命、建设、改革中创造的革命文化和社会主义先进文化，植根于中国特色社会主义伟大实践。</a:t>
            </a:r>
            <a:endParaRPr lang="en-US" altLang="zh-CN" b="1" dirty="0">
              <a:solidFill>
                <a:srgbClr val="FFFF00"/>
              </a:solidFill>
            </a:endParaRPr>
          </a:p>
          <a:p>
            <a:r>
              <a:rPr lang="zh-CN" altLang="en-US" b="1" dirty="0"/>
              <a:t>坚持中华文化立场，坚持创造性转化和创新性发展</a:t>
            </a:r>
            <a:endParaRPr lang="en-US" altLang="zh-CN" b="1" dirty="0"/>
          </a:p>
          <a:p>
            <a:endParaRPr lang="zh-CN" altLang="en-US" dirty="0"/>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0" y="0"/>
            <a:ext cx="9215438" cy="6715125"/>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（一）牢牢掌握意识形态工作领导权，</a:t>
            </a: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落实责任制</a:t>
            </a: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（二）培育和践行社会主义核心价值观（</a:t>
            </a: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培养担当民族复兴大任的时代新人</a:t>
            </a: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a:t>
            </a: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（三）加强思想道德建设（</a:t>
            </a: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历史观、民族观、国家观、文化观</a:t>
            </a: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a:t>
            </a: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（四）繁荣发展社会主义文艺（精品意识：品味格调责任）</a:t>
            </a: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（五）推动文化事业和文化产业发展</a:t>
            </a: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（加快构建把社会效益放在首位、</a:t>
            </a: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社会效益和经济效益相统一的体制机制，讲好中国故事</a:t>
            </a:r>
            <a:r>
              <a:rPr kumimoji="0" lang="zh-CN" altLang="en-US" sz="3200" b="1" i="0" u="none" strike="noStrike" kern="0" cap="none" spc="0" normalizeH="0" baseline="0" noProof="0" dirty="0" smtClean="0">
                <a:ln>
                  <a:noFill/>
                </a:ln>
                <a:solidFill>
                  <a:srgbClr val="FFFFFF"/>
                </a:solidFill>
                <a:effectLst/>
                <a:uLnTx/>
                <a:uFillTx/>
                <a:latin typeface="+mn-lt"/>
                <a:ea typeface="+mn-ea"/>
                <a:cs typeface="+mn-cs"/>
              </a:rPr>
              <a:t>）</a:t>
            </a:r>
            <a:endParaRPr kumimoji="0" lang="en-US" altLang="zh-CN" sz="3200" b="1" i="0" u="none" strike="noStrike" kern="0" cap="none" spc="0" normalizeH="0" baseline="0" noProof="0" dirty="0" smtClean="0">
              <a:ln>
                <a:noFill/>
              </a:ln>
              <a:solidFill>
                <a:srgbClr val="FFFFFF"/>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endParaRPr kumimoji="0" lang="zh-CN" altLang="en-US" sz="3200" b="0" i="0" u="none" strike="noStrike" kern="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9634" name="标题 1"/>
          <p:cNvSpPr>
            <a:spLocks noGrp="1"/>
          </p:cNvSpPr>
          <p:nvPr>
            <p:ph type="title"/>
          </p:nvPr>
        </p:nvSpPr>
        <p:spPr>
          <a:ln/>
        </p:spPr>
        <p:txBody>
          <a:bodyPr vert="horz" wrap="square" lIns="92075" tIns="46038" rIns="92075" bIns="46038" anchor="ctr"/>
          <a:p>
            <a:r>
              <a:rPr lang="zh-CN" altLang="en-US" b="1" dirty="0">
                <a:solidFill>
                  <a:srgbClr val="FFFF00"/>
                </a:solidFill>
                <a:effectLst/>
              </a:rPr>
              <a:t>第八部分：提高保障和改善民生水平，加强和创新社会治理</a:t>
            </a:r>
            <a:endParaRPr lang="zh-CN" altLang="en-US" b="1" dirty="0">
              <a:solidFill>
                <a:srgbClr val="FFFF00"/>
              </a:solidFill>
              <a:effectLst/>
            </a:endParaRPr>
          </a:p>
        </p:txBody>
      </p:sp>
      <p:sp>
        <p:nvSpPr>
          <p:cNvPr id="69635" name="内容占位符 2"/>
          <p:cNvSpPr>
            <a:spLocks noGrp="1"/>
          </p:cNvSpPr>
          <p:nvPr>
            <p:ph idx="1"/>
          </p:nvPr>
        </p:nvSpPr>
        <p:spPr>
          <a:xfrm>
            <a:off x="107950" y="1981200"/>
            <a:ext cx="9036050" cy="4114800"/>
          </a:xfrm>
          <a:ln/>
        </p:spPr>
        <p:txBody>
          <a:bodyPr vert="horz" wrap="square" lIns="91440" tIns="45720" rIns="91440" bIns="45720" anchor="t"/>
          <a:p>
            <a:r>
              <a:rPr lang="zh-CN" altLang="en-US" b="1" dirty="0"/>
              <a:t>（一）优先发展教育（普及高中、双一流、师德）</a:t>
            </a:r>
            <a:endParaRPr lang="en-US" altLang="zh-CN" b="1" dirty="0"/>
          </a:p>
          <a:p>
            <a:r>
              <a:rPr lang="zh-CN" altLang="en-US" b="1" dirty="0"/>
              <a:t>（二）提高就业质量和人民收入水平（公共就业服务，扩大中等收入群体）</a:t>
            </a:r>
            <a:endParaRPr lang="en-US" altLang="zh-CN" b="1" dirty="0"/>
          </a:p>
          <a:p>
            <a:r>
              <a:rPr lang="zh-CN" altLang="en-US" b="1" dirty="0"/>
              <a:t>（三）加强社会保障体系建设（全民参保、社保平台）</a:t>
            </a:r>
            <a:endParaRPr lang="en-US" altLang="zh-CN" b="1" dirty="0"/>
          </a:p>
          <a:p>
            <a:r>
              <a:rPr lang="zh-CN" altLang="en-US" b="1" dirty="0"/>
              <a:t>（四）坚决打赢脱贫攻坚战（精准、真脱贫）</a:t>
            </a:r>
            <a:endParaRPr lang="en-US" altLang="zh-CN" b="1" dirty="0"/>
          </a:p>
          <a:p>
            <a:endParaRPr lang="en-US" altLang="zh-CN" dirty="0"/>
          </a:p>
          <a:p>
            <a:endParaRPr lang="zh-CN" altLang="en-US" dirty="0"/>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0659" name="内容占位符 2"/>
          <p:cNvSpPr>
            <a:spLocks noGrp="1"/>
          </p:cNvSpPr>
          <p:nvPr>
            <p:ph idx="1"/>
          </p:nvPr>
        </p:nvSpPr>
        <p:spPr>
          <a:xfrm>
            <a:off x="71438" y="428625"/>
            <a:ext cx="9072562" cy="5929313"/>
          </a:xfrm>
          <a:ln/>
        </p:spPr>
        <p:txBody>
          <a:bodyPr vert="horz" wrap="square" lIns="91440" tIns="45720" rIns="91440" bIns="45720" anchor="t"/>
          <a:p>
            <a:pPr>
              <a:buClr>
                <a:srgbClr val="3366FF"/>
              </a:buClr>
            </a:pPr>
            <a:r>
              <a:rPr lang="zh-CN" altLang="en-US" b="1" dirty="0">
                <a:solidFill>
                  <a:srgbClr val="FFFF00"/>
                </a:solidFill>
                <a:latin typeface="黑体" panose="02010609060101010101" pitchFamily="49" charset="-122"/>
                <a:ea typeface="黑体" panose="02010609060101010101" pitchFamily="49" charset="-122"/>
              </a:rPr>
              <a:t>（五）实施健康中国战略</a:t>
            </a:r>
            <a:endParaRPr lang="en-US" altLang="zh-CN" b="1" dirty="0">
              <a:solidFill>
                <a:srgbClr val="FFFF00"/>
              </a:solidFill>
              <a:latin typeface="黑体" panose="02010609060101010101" pitchFamily="49" charset="-122"/>
              <a:ea typeface="黑体" panose="02010609060101010101" pitchFamily="49" charset="-122"/>
            </a:endParaRPr>
          </a:p>
          <a:p>
            <a:r>
              <a:rPr lang="zh-CN" altLang="en-US" b="1" dirty="0"/>
              <a:t>全面取消以药养医，健全药品供应保障机制。实施食品安全发展战略。积极应对人口老龄化。</a:t>
            </a:r>
            <a:endParaRPr lang="en-US" altLang="zh-CN" b="1" dirty="0"/>
          </a:p>
          <a:p>
            <a:r>
              <a:rPr lang="zh-CN" altLang="en-US" b="1" dirty="0">
                <a:solidFill>
                  <a:srgbClr val="FFFF00"/>
                </a:solidFill>
                <a:latin typeface="黑体" panose="02010609060101010101" pitchFamily="49" charset="-122"/>
                <a:ea typeface="黑体" panose="02010609060101010101" pitchFamily="49" charset="-122"/>
              </a:rPr>
              <a:t>（六）实施打造共建共治共享的社会治理格局</a:t>
            </a:r>
            <a:endParaRPr lang="en-US" altLang="zh-CN" b="1" dirty="0">
              <a:solidFill>
                <a:srgbClr val="FFFF00"/>
              </a:solidFill>
              <a:latin typeface="黑体" panose="02010609060101010101" pitchFamily="49" charset="-122"/>
              <a:ea typeface="黑体" panose="02010609060101010101" pitchFamily="49" charset="-122"/>
            </a:endParaRPr>
          </a:p>
          <a:p>
            <a:r>
              <a:rPr lang="zh-CN" altLang="en-US" b="1" dirty="0"/>
              <a:t>完善党委领导、政府负责、社会协同、公众参与、法治保障的社会治理体系。加强预防和化解社会矛盾机制建设。</a:t>
            </a:r>
            <a:endParaRPr lang="en-US" altLang="zh-CN" b="1" dirty="0"/>
          </a:p>
          <a:p>
            <a:r>
              <a:rPr lang="zh-CN" altLang="en-US" b="1" dirty="0">
                <a:solidFill>
                  <a:srgbClr val="FFFF00"/>
                </a:solidFill>
              </a:rPr>
              <a:t>（七）有效维护国家安全</a:t>
            </a:r>
            <a:endParaRPr lang="en-US" altLang="zh-CN" b="1" dirty="0">
              <a:solidFill>
                <a:srgbClr val="FFFF00"/>
              </a:solidFill>
            </a:endParaRPr>
          </a:p>
          <a:p>
            <a:r>
              <a:rPr lang="zh-CN" altLang="en-US" b="1" dirty="0"/>
              <a:t>健全安全体系，加强安全教育</a:t>
            </a:r>
            <a:endParaRPr lang="zh-CN" altLang="en-US" b="1" dirty="0"/>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第九部分：加快生态文明体制改革，建设美丽中国</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49155" name="内容占位符 2"/>
          <p:cNvSpPr>
            <a:spLocks noGrp="1"/>
          </p:cNvSpPr>
          <p:nvPr>
            <p:ph idx="1"/>
          </p:nvPr>
        </p:nvSpPr>
        <p:spPr>
          <a:xfrm>
            <a:off x="179388" y="1981200"/>
            <a:ext cx="8964613" cy="4114800"/>
          </a:xfrm>
        </p:spPr>
        <p:txBody>
          <a:bodyPr vert="horz" wrap="square" lIns="91440" tIns="45720" rIns="91440" bIns="45720" numCol="1" anchor="t" anchorCtr="0" compatLnSpc="1"/>
          <a:lstStyle/>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我们要的现代化是人与自然和谐的现代化</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（一）推进绿色发展（加快法律政策制定）</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（二）着力解决突出污染问题（气、水、土）</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（三）加大生态系统保护力度</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完成生态保护红线、永久基本农田、城镇开发边界三条控制线划定工作，建立多元化生态补偿</a:t>
            </a:r>
            <a:endParaRPr kumimoji="0" lang="en-US" altLang="zh-CN" sz="3200" b="1" i="0" u="none" strike="noStrike" kern="0" cap="none" spc="0" normalizeH="0" baseline="0" noProof="0" dirty="0" smtClean="0">
              <a:ln>
                <a:noFill/>
              </a:ln>
              <a:solidFill>
                <a:srgbClr val="FFFF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（四）改革生态环境监管体制</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设立国有自然资源资产管理和自然生态监管机构</a:t>
            </a:r>
            <a:endParaRPr kumimoji="0" lang="en-US" altLang="zh-CN" sz="3200" b="1" i="0" u="none" strike="noStrike" kern="0" cap="none" spc="0" normalizeH="0" baseline="0" noProof="0" dirty="0" smtClean="0">
              <a:ln>
                <a:noFill/>
              </a:ln>
              <a:solidFill>
                <a:srgbClr val="FFFF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endParaRPr kumimoji="0" lang="zh-CN" altLang="en-US" sz="32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85800" y="609600"/>
            <a:ext cx="8172450"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0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第十部分：坚持走中国特色强军之路，全民推进国防和军队现代化</a:t>
            </a:r>
            <a:endParaRPr kumimoji="0" lang="zh-CN" altLang="en-US" sz="40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72707" name="内容占位符 2"/>
          <p:cNvSpPr>
            <a:spLocks noGrp="1"/>
          </p:cNvSpPr>
          <p:nvPr>
            <p:ph idx="1"/>
          </p:nvPr>
        </p:nvSpPr>
        <p:spPr>
          <a:xfrm>
            <a:off x="0" y="1981200"/>
            <a:ext cx="9144000" cy="4114800"/>
          </a:xfrm>
          <a:ln/>
        </p:spPr>
        <p:txBody>
          <a:bodyPr vert="horz" wrap="square" lIns="91440" tIns="45720" rIns="91440" bIns="45720" anchor="t"/>
          <a:p>
            <a:r>
              <a:rPr lang="zh-CN" altLang="en-US" b="1" dirty="0"/>
              <a:t>新时代党的强军思想</a:t>
            </a:r>
            <a:endParaRPr lang="en-US" altLang="zh-CN" b="1" dirty="0"/>
          </a:p>
          <a:p>
            <a:r>
              <a:rPr lang="en-US" altLang="zh-CN" b="1" dirty="0">
                <a:solidFill>
                  <a:srgbClr val="FFFF00"/>
                </a:solidFill>
              </a:rPr>
              <a:t>1.</a:t>
            </a:r>
            <a:r>
              <a:rPr lang="zh-CN" altLang="en-US" b="1" dirty="0">
                <a:solidFill>
                  <a:srgbClr val="FFFF00"/>
                </a:solidFill>
              </a:rPr>
              <a:t>目标：</a:t>
            </a:r>
            <a:r>
              <a:rPr lang="en-US" altLang="zh-CN" b="1" dirty="0"/>
              <a:t>2020</a:t>
            </a:r>
            <a:r>
              <a:rPr lang="zh-CN" altLang="en-US" b="1" dirty="0"/>
              <a:t>年基本实现机械化</a:t>
            </a:r>
            <a:r>
              <a:rPr lang="zh-CN" altLang="en-US" b="1" dirty="0">
                <a:solidFill>
                  <a:srgbClr val="FFFF00"/>
                </a:solidFill>
              </a:rPr>
              <a:t>，</a:t>
            </a:r>
            <a:r>
              <a:rPr lang="en-US" altLang="zh-CN" b="1" dirty="0"/>
              <a:t>2035</a:t>
            </a:r>
            <a:r>
              <a:rPr lang="zh-CN" altLang="en-US" b="1" dirty="0"/>
              <a:t>年实现国防和军队现代化（军事理论、军队组织形态、军事人员、武器装备），</a:t>
            </a:r>
            <a:r>
              <a:rPr lang="en-US" altLang="zh-CN" b="1" dirty="0"/>
              <a:t>2050</a:t>
            </a:r>
            <a:r>
              <a:rPr lang="zh-CN" altLang="en-US" b="1" dirty="0"/>
              <a:t>年建成世界一流军队</a:t>
            </a:r>
            <a:endParaRPr lang="en-US" altLang="zh-CN" b="1" dirty="0"/>
          </a:p>
          <a:p>
            <a:r>
              <a:rPr lang="en-US" altLang="zh-CN" b="1" dirty="0"/>
              <a:t>2.</a:t>
            </a:r>
            <a:r>
              <a:rPr lang="zh-CN" altLang="en-US" b="1" dirty="0"/>
              <a:t>加强军队党建（开展“传承红色基因、担当强军重任”主题教育，构建军人荣誉体系建设）</a:t>
            </a:r>
            <a:endParaRPr lang="en-US" altLang="zh-CN" b="1" dirty="0"/>
          </a:p>
          <a:p>
            <a:r>
              <a:rPr lang="en-US" altLang="zh-CN" b="1" dirty="0"/>
              <a:t>3.</a:t>
            </a:r>
            <a:r>
              <a:rPr lang="zh-CN" altLang="en-US" b="1" dirty="0"/>
              <a:t>聚焦能打仗打胜仗</a:t>
            </a:r>
            <a:endParaRPr lang="en-US" altLang="zh-CN" b="1" dirty="0"/>
          </a:p>
          <a:p>
            <a:r>
              <a:rPr lang="en-US" altLang="zh-CN" b="1" dirty="0"/>
              <a:t>4.</a:t>
            </a:r>
            <a:r>
              <a:rPr lang="zh-CN" altLang="en-US" b="1" dirty="0"/>
              <a:t>坚持军民融合，富国强军统一，</a:t>
            </a:r>
            <a:r>
              <a:rPr lang="zh-CN" altLang="en-US" b="1" dirty="0">
                <a:solidFill>
                  <a:srgbClr val="FFFF00"/>
                </a:solidFill>
                <a:latin typeface="黑体" panose="02010609060101010101" pitchFamily="49" charset="-122"/>
                <a:ea typeface="黑体" panose="02010609060101010101" pitchFamily="49" charset="-122"/>
              </a:rPr>
              <a:t>组建退役军人管理保障机构</a:t>
            </a:r>
            <a:endParaRPr lang="zh-CN" altLang="en-US" b="1" dirty="0">
              <a:solidFill>
                <a:srgbClr val="FFFF00"/>
              </a:solidFill>
              <a:latin typeface="黑体" panose="02010609060101010101" pitchFamily="49" charset="-122"/>
              <a:ea typeface="黑体" panose="02010609060101010101" pitchFamily="49" charset="-122"/>
            </a:endParaRPr>
          </a:p>
        </p:txBody>
      </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第十一部分：坚持一国两制，推进祖国统一</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73731" name="内容占位符 2"/>
          <p:cNvSpPr>
            <a:spLocks noGrp="1"/>
          </p:cNvSpPr>
          <p:nvPr>
            <p:ph idx="1"/>
          </p:nvPr>
        </p:nvSpPr>
        <p:spPr>
          <a:xfrm>
            <a:off x="0" y="1981200"/>
            <a:ext cx="9144000" cy="4327525"/>
          </a:xfrm>
          <a:ln/>
        </p:spPr>
        <p:txBody>
          <a:bodyPr vert="horz" wrap="square" lIns="91440" tIns="45720" rIns="91440" bIns="45720" anchor="t"/>
          <a:p>
            <a:r>
              <a:rPr lang="zh-CN" altLang="en-US" b="1" dirty="0"/>
              <a:t>“一国两制”是</a:t>
            </a:r>
            <a:r>
              <a:rPr lang="zh-CN" altLang="en-US" b="1" dirty="0">
                <a:solidFill>
                  <a:srgbClr val="FFFF00"/>
                </a:solidFill>
              </a:rPr>
              <a:t>最佳方案、最佳制度</a:t>
            </a:r>
            <a:r>
              <a:rPr lang="zh-CN" altLang="en-US" b="1" dirty="0"/>
              <a:t>，</a:t>
            </a:r>
            <a:r>
              <a:rPr lang="zh-CN" altLang="en-US" b="1" dirty="0">
                <a:solidFill>
                  <a:srgbClr val="FFFF00"/>
                </a:solidFill>
              </a:rPr>
              <a:t>继续坚持</a:t>
            </a:r>
            <a:r>
              <a:rPr lang="zh-CN" altLang="en-US" b="1" dirty="0"/>
              <a:t>和平统一、一国两制方针。</a:t>
            </a:r>
            <a:endParaRPr lang="en-US" altLang="zh-CN" b="1" dirty="0"/>
          </a:p>
          <a:p>
            <a:r>
              <a:rPr lang="zh-CN" altLang="en-US" b="1" dirty="0"/>
              <a:t>支持港澳融入国家发展大局，粤港澳大湾区建设、粤港澳合作、泛珠三角区域合作为重点。</a:t>
            </a:r>
            <a:endParaRPr lang="en-US" altLang="zh-CN" b="1" dirty="0"/>
          </a:p>
          <a:p>
            <a:r>
              <a:rPr lang="zh-CN" altLang="en-US" b="1" dirty="0"/>
              <a:t>增强香港、澳门同胞的</a:t>
            </a:r>
            <a:r>
              <a:rPr lang="zh-CN" altLang="en-US" b="1" dirty="0">
                <a:solidFill>
                  <a:srgbClr val="FFFF00"/>
                </a:solidFill>
              </a:rPr>
              <a:t>国家意识和爱国精神</a:t>
            </a:r>
            <a:r>
              <a:rPr lang="zh-CN" altLang="en-US" b="1" dirty="0"/>
              <a:t>。</a:t>
            </a:r>
            <a:endParaRPr lang="en-US" altLang="zh-CN" b="1" dirty="0"/>
          </a:p>
          <a:p>
            <a:endParaRPr lang="zh-CN" altLang="en-US" dirty="0"/>
          </a:p>
        </p:txBody>
      </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74755" name="内容占位符 2"/>
          <p:cNvSpPr>
            <a:spLocks noGrp="1"/>
          </p:cNvSpPr>
          <p:nvPr>
            <p:ph idx="1"/>
          </p:nvPr>
        </p:nvSpPr>
        <p:spPr>
          <a:ln/>
        </p:spPr>
        <p:txBody>
          <a:bodyPr vert="horz" wrap="square" lIns="91440" tIns="45720" rIns="91440" bIns="45720" anchor="t"/>
          <a:p>
            <a:pPr>
              <a:buClr>
                <a:srgbClr val="3366FF"/>
              </a:buClr>
            </a:pPr>
            <a:r>
              <a:rPr lang="zh-CN" altLang="en-US" b="1" dirty="0">
                <a:solidFill>
                  <a:srgbClr val="FFFFFF"/>
                </a:solidFill>
              </a:rPr>
              <a:t>承认“九二共识”就可对话，台胞待遇，我们有坚定的意志、充分的信心、足够的能力挫败任何形式的“台独”分裂图谋。</a:t>
            </a:r>
            <a:endParaRPr lang="en-US" altLang="zh-CN" b="1" dirty="0">
              <a:solidFill>
                <a:srgbClr val="FFFFFF"/>
              </a:solidFill>
            </a:endParaRPr>
          </a:p>
          <a:p>
            <a:r>
              <a:rPr lang="zh-CN" altLang="en-US" b="1" dirty="0">
                <a:solidFill>
                  <a:srgbClr val="FFFF00"/>
                </a:solidFill>
              </a:rPr>
              <a:t>绝不允许任何人、任何组织、任何政党、任何时候、以任何形式、把任何一块中国领土从中国分裂出去！</a:t>
            </a:r>
            <a:endParaRPr lang="zh-CN" altLang="en-US" b="1" dirty="0">
              <a:solidFill>
                <a:srgbClr val="FFFF00"/>
              </a:solidFill>
            </a:endParaRP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第十二部分：坚持和平发展道路，推动构建人类命运共同体</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75779" name="内容占位符 2"/>
          <p:cNvSpPr>
            <a:spLocks noGrp="1"/>
          </p:cNvSpPr>
          <p:nvPr>
            <p:ph idx="1"/>
          </p:nvPr>
        </p:nvSpPr>
        <p:spPr>
          <a:xfrm>
            <a:off x="107950" y="1981200"/>
            <a:ext cx="8856663" cy="4114800"/>
          </a:xfrm>
          <a:ln/>
        </p:spPr>
        <p:txBody>
          <a:bodyPr vert="horz" wrap="square" lIns="91440" tIns="45720" rIns="91440" bIns="45720" anchor="t"/>
          <a:p>
            <a:pPr marL="0" indent="0">
              <a:buNone/>
            </a:pPr>
            <a:r>
              <a:rPr lang="en-US" altLang="zh-CN" b="1" dirty="0"/>
              <a:t>1.</a:t>
            </a:r>
            <a:r>
              <a:rPr lang="zh-CN" altLang="en-US" b="1" dirty="0"/>
              <a:t>党始终把为人类作出新的更大贡献作为自己的使命。</a:t>
            </a:r>
            <a:endParaRPr lang="en-US" altLang="zh-CN" b="1" dirty="0"/>
          </a:p>
          <a:p>
            <a:pPr marL="0" indent="0">
              <a:buNone/>
            </a:pPr>
            <a:r>
              <a:rPr lang="en-US" altLang="zh-CN" b="1" dirty="0"/>
              <a:t>2.</a:t>
            </a:r>
            <a:r>
              <a:rPr lang="zh-CN" altLang="en-US" b="1" dirty="0"/>
              <a:t>新型国际关系：</a:t>
            </a:r>
            <a:r>
              <a:rPr lang="zh-CN" altLang="en-US" b="1" dirty="0">
                <a:solidFill>
                  <a:srgbClr val="FFFF00"/>
                </a:solidFill>
              </a:rPr>
              <a:t>相互尊重、公平正义、合作共赢</a:t>
            </a:r>
            <a:endParaRPr lang="en-US" altLang="zh-CN" b="1" dirty="0">
              <a:solidFill>
                <a:srgbClr val="FFFF00"/>
              </a:solidFill>
            </a:endParaRPr>
          </a:p>
          <a:p>
            <a:pPr marL="0" indent="0">
              <a:buNone/>
            </a:pPr>
            <a:r>
              <a:rPr lang="en-US" altLang="zh-CN" b="1" dirty="0">
                <a:solidFill>
                  <a:srgbClr val="FFFF00"/>
                </a:solidFill>
              </a:rPr>
              <a:t>3.</a:t>
            </a:r>
            <a:r>
              <a:rPr lang="zh-CN" altLang="en-US" b="1" dirty="0"/>
              <a:t>推动构建人类命运共同体，建设持久和平、普遍安全、共同繁荣、开放包容、清洁美丽的世界</a:t>
            </a:r>
            <a:endParaRPr lang="zh-CN" altLang="en-US" b="1" dirty="0"/>
          </a:p>
          <a:p>
            <a:pPr marL="0" indent="0">
              <a:buNone/>
            </a:pPr>
            <a:r>
              <a:rPr lang="en-US" altLang="zh-CN" b="1" dirty="0"/>
              <a:t>4.</a:t>
            </a:r>
            <a:r>
              <a:rPr lang="zh-CN" altLang="en-US" b="1" dirty="0"/>
              <a:t>独立自主和平外交，永远不称霸、不搞扩张</a:t>
            </a:r>
            <a:endParaRPr lang="en-US" altLang="zh-CN" b="1" dirty="0"/>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53251" name="内容占位符 2"/>
          <p:cNvSpPr>
            <a:spLocks noGrp="1"/>
          </p:cNvSpPr>
          <p:nvPr>
            <p:ph idx="1"/>
          </p:nvPr>
        </p:nvSpPr>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
                <a:srgbClr val="3366FF"/>
              </a:buClr>
              <a:buSzPct val="80000"/>
              <a:buFont typeface="Wingdings" panose="05000000000000000000" pitchFamily="2" charset="2"/>
              <a:buNone/>
              <a:defRPr/>
            </a:pPr>
            <a:r>
              <a:rPr kumimoji="0" lang="en-US" altLang="zh-CN" sz="3200" b="1" i="0" u="none" strike="noStrike" kern="0" cap="none" spc="0" normalizeH="0" baseline="0" noProof="0" dirty="0">
                <a:ln>
                  <a:noFill/>
                </a:ln>
                <a:solidFill>
                  <a:srgbClr val="FFFFFF"/>
                </a:solidFill>
                <a:effectLst/>
                <a:uLnTx/>
                <a:uFillTx/>
                <a:latin typeface="+mn-lt"/>
                <a:ea typeface="+mn-ea"/>
                <a:cs typeface="+mn-cs"/>
              </a:rPr>
              <a:t>5.</a:t>
            </a:r>
            <a:r>
              <a:rPr kumimoji="0" lang="zh-CN" altLang="en-US" sz="3200" b="1" i="0" u="none" strike="noStrike" kern="0" cap="none" spc="0" normalizeH="0" baseline="0" noProof="0" dirty="0">
                <a:ln>
                  <a:noFill/>
                </a:ln>
                <a:solidFill>
                  <a:srgbClr val="FFFFFF"/>
                </a:solidFill>
                <a:effectLst/>
                <a:uLnTx/>
                <a:uFillTx/>
                <a:latin typeface="+mn-lt"/>
                <a:ea typeface="+mn-ea"/>
                <a:cs typeface="+mn-cs"/>
              </a:rPr>
              <a:t>全球伙伴关系扩大利益交汇点：大国周边发展中国家政党和政治组织</a:t>
            </a:r>
            <a:endParaRPr kumimoji="0" lang="en-US" altLang="zh-CN" sz="3200" b="1" i="0" u="none" strike="noStrike" kern="0" cap="none" spc="0" normalizeH="0" baseline="0" noProof="0" dirty="0">
              <a:ln>
                <a:noFill/>
              </a:ln>
              <a:solidFill>
                <a:srgbClr val="FFFFFF"/>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Char char="l"/>
              <a:defRPr/>
            </a:pP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en-US" altLang="zh-CN" sz="3200" b="1" i="0" u="none" strike="noStrike" kern="0" cap="none" spc="0" normalizeH="0" baseline="0" noProof="0" dirty="0" smtClean="0">
                <a:ln>
                  <a:noFill/>
                </a:ln>
                <a:solidFill>
                  <a:schemeClr val="tx1"/>
                </a:solidFill>
                <a:effectLst/>
                <a:uLnTx/>
                <a:uFillTx/>
                <a:latin typeface="+mn-lt"/>
                <a:ea typeface="+mn-ea"/>
                <a:cs typeface="+mn-cs"/>
              </a:rPr>
              <a:t>6.</a:t>
            </a: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坚持对外开放的基本国策，坚持打开国门搞建设，积极推进“一带一路”国际合作。</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
                <a:schemeClr val="accent2"/>
              </a:buClr>
              <a:buSzPct val="80000"/>
              <a:buFont typeface="Wingdings" panose="05000000000000000000" pitchFamily="2" charset="2"/>
              <a:buNone/>
              <a:defRPr/>
            </a:pPr>
            <a:r>
              <a:rPr kumimoji="0" lang="en-US" altLang="zh-CN" sz="3200" b="1" i="0" u="none" strike="noStrike" kern="0" cap="none" spc="0" normalizeH="0" baseline="0" noProof="0" dirty="0" smtClean="0">
                <a:ln>
                  <a:noFill/>
                </a:ln>
                <a:solidFill>
                  <a:schemeClr val="tx1"/>
                </a:solidFill>
                <a:effectLst/>
                <a:uLnTx/>
                <a:uFillTx/>
                <a:latin typeface="+mn-lt"/>
                <a:ea typeface="+mn-ea"/>
                <a:cs typeface="+mn-cs"/>
              </a:rPr>
              <a:t>7.</a:t>
            </a: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秉持</a:t>
            </a:r>
            <a:r>
              <a:rPr kumimoji="0" lang="zh-CN" altLang="en-US" sz="3200" b="1" i="0" u="none" strike="noStrike" kern="0" cap="none" spc="0" normalizeH="0" baseline="0" noProof="0" dirty="0" smtClean="0">
                <a:ln>
                  <a:noFill/>
                </a:ln>
                <a:solidFill>
                  <a:srgbClr val="FFFF00"/>
                </a:solidFill>
                <a:effectLst/>
                <a:uLnTx/>
                <a:uFillTx/>
                <a:latin typeface="+mn-lt"/>
                <a:ea typeface="+mn-ea"/>
                <a:cs typeface="+mn-cs"/>
              </a:rPr>
              <a:t>共商共建共享</a:t>
            </a: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的全球治理观</a:t>
            </a:r>
            <a:endParaRPr kumimoji="0" lang="zh-CN" altLang="en-US" sz="3200" b="1"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250825" y="609600"/>
            <a:ext cx="8713788"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第十三部分：坚定不移全面从严治党，不断提高党的执政能力和领导水平</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77827" name="内容占位符 2"/>
          <p:cNvSpPr>
            <a:spLocks noGrp="1"/>
          </p:cNvSpPr>
          <p:nvPr>
            <p:ph idx="1"/>
          </p:nvPr>
        </p:nvSpPr>
        <p:spPr>
          <a:xfrm>
            <a:off x="0" y="1981200"/>
            <a:ext cx="9036050" cy="4114800"/>
          </a:xfrm>
          <a:ln/>
        </p:spPr>
        <p:txBody>
          <a:bodyPr vert="horz" wrap="square" lIns="91440" tIns="45720" rIns="91440" bIns="45720" anchor="t"/>
          <a:p>
            <a:endParaRPr lang="en-US" altLang="zh-CN" b="1" dirty="0">
              <a:solidFill>
                <a:srgbClr val="FFFF00"/>
              </a:solidFill>
            </a:endParaRPr>
          </a:p>
          <a:p>
            <a:r>
              <a:rPr lang="zh-CN" altLang="en-US" b="1" dirty="0"/>
              <a:t>（一）总态度：打铁必须自身硬</a:t>
            </a:r>
            <a:endParaRPr lang="en-US" altLang="zh-CN" b="1" dirty="0"/>
          </a:p>
          <a:p>
            <a:r>
              <a:rPr lang="zh-CN" altLang="en-US" b="1" dirty="0"/>
              <a:t>（二）总基调：全面从严治党永远在路上</a:t>
            </a:r>
            <a:endParaRPr lang="en-US" altLang="zh-CN" b="1" dirty="0"/>
          </a:p>
          <a:p>
            <a:r>
              <a:rPr lang="zh-CN" altLang="en-US" b="1" dirty="0">
                <a:solidFill>
                  <a:srgbClr val="FFFF00"/>
                </a:solidFill>
              </a:rPr>
              <a:t>人心向背：一个政党，一个政权，其前途命运取决于人民向背。</a:t>
            </a:r>
            <a:endParaRPr lang="en-US" altLang="zh-CN" b="1" dirty="0">
              <a:solidFill>
                <a:srgbClr val="FFFF00"/>
              </a:solidFill>
            </a:endParaRPr>
          </a:p>
          <a:p>
            <a:r>
              <a:rPr lang="zh-CN" altLang="en-US" b="1" dirty="0">
                <a:solidFill>
                  <a:srgbClr val="FFFF00"/>
                </a:solidFill>
              </a:rPr>
              <a:t>党内存在问题：思想不纯、组织不纯、作风不存等</a:t>
            </a:r>
            <a:endParaRPr lang="en-US" altLang="zh-CN" b="1" dirty="0">
              <a:solidFill>
                <a:srgbClr val="FFFF00"/>
              </a:solidFill>
            </a:endParaRPr>
          </a:p>
        </p:txBody>
      </p:sp>
    </p:spTree>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hidden="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800"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rPr>
              <a:t>破解党自身面临的诸多挑战</a:t>
            </a:r>
            <a:endParaRPr kumimoji="0" lang="zh-CN" altLang="en-US" sz="4800" b="0"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78851" name="图片 2"/>
          <p:cNvPicPr>
            <a:picLocks noChangeAspect="1"/>
          </p:cNvPicPr>
          <p:nvPr/>
        </p:nvPicPr>
        <p:blipFill>
          <a:blip r:embed="rId1"/>
          <a:stretch>
            <a:fillRect/>
          </a:stretch>
        </p:blipFill>
        <p:spPr>
          <a:xfrm>
            <a:off x="-15875" y="0"/>
            <a:ext cx="9302750" cy="6858000"/>
          </a:xfrm>
          <a:prstGeom prst="rect">
            <a:avLst/>
          </a:prstGeom>
          <a:noFill/>
          <a:ln w="9525">
            <a:noFill/>
          </a:ln>
        </p:spPr>
      </p:pic>
    </p:spTree>
  </p:cSld>
  <p:clrMapOvr>
    <a:masterClrMapping/>
  </p:clrMapOvr>
  <p:transition spd="slow" advClick="0" advTm="0">
    <p:random/>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文本框 29"/>
          <p:cNvSpPr txBox="1"/>
          <p:nvPr/>
        </p:nvSpPr>
        <p:spPr>
          <a:xfrm>
            <a:off x="0" y="357188"/>
            <a:ext cx="8786813" cy="1323975"/>
          </a:xfrm>
          <a:prstGeom prst="rect">
            <a:avLst/>
          </a:prstGeom>
          <a:noFill/>
          <a:ln w="9525">
            <a:noFill/>
          </a:ln>
        </p:spPr>
        <p:txBody>
          <a:bodyPr>
            <a:spAutoFit/>
          </a:bodyPr>
          <a:p>
            <a:r>
              <a:rPr lang="en-US" altLang="zh-CN" sz="3600" dirty="0">
                <a:solidFill>
                  <a:schemeClr val="accent1"/>
                </a:solidFill>
                <a:latin typeface="微软雅黑" panose="020B0503020204020204" pitchFamily="34" charset="-122"/>
                <a:ea typeface="微软雅黑" panose="020B0503020204020204" pitchFamily="34" charset="-122"/>
                <a:sym typeface="+mn-ea"/>
              </a:rPr>
              <a:t>         </a:t>
            </a:r>
            <a:r>
              <a:rPr lang="zh-CN" altLang="en-US" sz="3600" dirty="0">
                <a:solidFill>
                  <a:srgbClr val="FFFF00"/>
                </a:solidFill>
                <a:latin typeface="微软雅黑" panose="020B0503020204020204" pitchFamily="34" charset="-122"/>
                <a:ea typeface="微软雅黑" panose="020B0503020204020204" pitchFamily="34" charset="-122"/>
                <a:sym typeface="+mn-ea"/>
              </a:rPr>
              <a:t>（三）</a:t>
            </a:r>
            <a:r>
              <a:rPr lang="en-US" altLang="zh-CN" sz="3600" dirty="0">
                <a:solidFill>
                  <a:srgbClr val="FFFF00"/>
                </a:solidFill>
                <a:latin typeface="微软雅黑" panose="020B0503020204020204" pitchFamily="34" charset="-122"/>
                <a:ea typeface="微软雅黑" panose="020B0503020204020204" pitchFamily="34" charset="-122"/>
                <a:sym typeface="+mn-ea"/>
              </a:rPr>
              <a:t> </a:t>
            </a:r>
            <a:r>
              <a:rPr lang="zh-CN" altLang="zh-CN" sz="3600" dirty="0">
                <a:solidFill>
                  <a:srgbClr val="FFFF00"/>
                </a:solidFill>
                <a:latin typeface="微软雅黑" panose="020B0503020204020204" pitchFamily="34" charset="-122"/>
                <a:ea typeface="微软雅黑" panose="020B0503020204020204" pitchFamily="34" charset="-122"/>
                <a:sym typeface="+mn-ea"/>
              </a:rPr>
              <a:t>新时代党的建设总要求</a:t>
            </a:r>
            <a:endParaRPr lang="zh-CN" altLang="zh-CN" sz="3600" dirty="0">
              <a:solidFill>
                <a:srgbClr val="FFFF00"/>
              </a:solidFill>
              <a:latin typeface="微软雅黑" panose="020B0503020204020204" pitchFamily="34" charset="-122"/>
              <a:ea typeface="微软雅黑" panose="020B0503020204020204" pitchFamily="34" charset="-122"/>
              <a:sym typeface="+mn-ea"/>
            </a:endParaRPr>
          </a:p>
          <a:p>
            <a:endParaRPr lang="zh-CN" altLang="zh-CN" sz="4400" dirty="0">
              <a:solidFill>
                <a:schemeClr val="accent1"/>
              </a:solidFill>
              <a:latin typeface="微软雅黑" panose="020B0503020204020204" pitchFamily="34" charset="-122"/>
              <a:ea typeface="微软雅黑" panose="020B0503020204020204" pitchFamily="34" charset="-122"/>
              <a:sym typeface="+mn-ea"/>
            </a:endParaRPr>
          </a:p>
        </p:txBody>
      </p:sp>
      <p:grpSp>
        <p:nvGrpSpPr>
          <p:cNvPr id="2" name="组合 3"/>
          <p:cNvGrpSpPr/>
          <p:nvPr/>
        </p:nvGrpSpPr>
        <p:grpSpPr>
          <a:xfrm>
            <a:off x="357158" y="2285992"/>
            <a:ext cx="2742415" cy="2711736"/>
            <a:chOff x="2094161" y="2815426"/>
            <a:chExt cx="3095972" cy="2268571"/>
          </a:xfrm>
          <a:solidFill>
            <a:schemeClr val="tx1"/>
          </a:solidFill>
        </p:grpSpPr>
        <p:sp>
          <p:nvSpPr>
            <p:cNvPr id="13" name="等腰三角形 7"/>
            <p:cNvSpPr/>
            <p:nvPr/>
          </p:nvSpPr>
          <p:spPr>
            <a:xfrm flipV="1">
              <a:off x="2544733" y="2815426"/>
              <a:ext cx="2142700" cy="2162943"/>
            </a:xfrm>
            <a:custGeom>
              <a:avLst/>
              <a:gdLst/>
              <a:ahLst/>
              <a:cxnLst/>
              <a:rect l="l" t="t" r="r" b="b"/>
              <a:pathLst>
                <a:path w="1466046" h="1479704">
                  <a:moveTo>
                    <a:pt x="734095" y="1479704"/>
                  </a:moveTo>
                  <a:cubicBezTo>
                    <a:pt x="891399" y="1479475"/>
                    <a:pt x="1048629" y="1428756"/>
                    <a:pt x="1180078" y="1327587"/>
                  </a:cubicBezTo>
                  <a:cubicBezTo>
                    <a:pt x="1442975" y="1125247"/>
                    <a:pt x="1537193" y="771557"/>
                    <a:pt x="1409790" y="465247"/>
                  </a:cubicBezTo>
                  <a:lnTo>
                    <a:pt x="874841" y="466030"/>
                  </a:lnTo>
                  <a:lnTo>
                    <a:pt x="723498" y="0"/>
                  </a:lnTo>
                  <a:lnTo>
                    <a:pt x="572012" y="466472"/>
                  </a:lnTo>
                  <a:lnTo>
                    <a:pt x="55436" y="467228"/>
                  </a:lnTo>
                  <a:cubicBezTo>
                    <a:pt x="-71070" y="773908"/>
                    <a:pt x="24181" y="1127321"/>
                    <a:pt x="287669" y="1328891"/>
                  </a:cubicBezTo>
                  <a:cubicBezTo>
                    <a:pt x="419413" y="1429676"/>
                    <a:pt x="576791" y="1479934"/>
                    <a:pt x="734095" y="147970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21932" tIns="60967" rIns="121932" bIns="60967"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rgbClr val="D20402"/>
                </a:solidFill>
                <a:effectLst/>
                <a:uLnTx/>
                <a:uFillTx/>
                <a:latin typeface="+mn-lt"/>
                <a:ea typeface="+mn-ea"/>
                <a:cs typeface="+mn-ea"/>
                <a:sym typeface="+mn-lt"/>
              </a:endParaRPr>
            </a:p>
          </p:txBody>
        </p:sp>
        <p:sp>
          <p:nvSpPr>
            <p:cNvPr id="16" name="梯形 15"/>
            <p:cNvSpPr/>
            <p:nvPr/>
          </p:nvSpPr>
          <p:spPr>
            <a:xfrm>
              <a:off x="2094161" y="4802273"/>
              <a:ext cx="3095972" cy="281724"/>
            </a:xfrm>
            <a:prstGeom prst="trapezoid">
              <a:avLst>
                <a:gd name="adj" fmla="val 2999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21932" tIns="60967" rIns="121932" bIns="60967"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400" b="1" i="0" u="none" strike="noStrike" kern="1200" cap="none" spc="0" normalizeH="0" baseline="0" noProof="0" dirty="0">
                <a:ln>
                  <a:noFill/>
                </a:ln>
                <a:solidFill>
                  <a:schemeClr val="tx1">
                    <a:lumMod val="50000"/>
                    <a:lumOff val="50000"/>
                  </a:schemeClr>
                </a:solidFill>
                <a:effectLst/>
                <a:uLnTx/>
                <a:uFillTx/>
                <a:latin typeface="+mn-lt"/>
                <a:ea typeface="+mn-ea"/>
                <a:cs typeface="+mn-ea"/>
                <a:sym typeface="+mn-lt"/>
              </a:endParaRPr>
            </a:p>
          </p:txBody>
        </p:sp>
      </p:grpSp>
      <p:sp>
        <p:nvSpPr>
          <p:cNvPr id="79876" name="矩形 4"/>
          <p:cNvSpPr/>
          <p:nvPr/>
        </p:nvSpPr>
        <p:spPr>
          <a:xfrm>
            <a:off x="669925" y="2487613"/>
            <a:ext cx="2044700" cy="1422400"/>
          </a:xfrm>
          <a:prstGeom prst="rect">
            <a:avLst/>
          </a:prstGeom>
          <a:noFill/>
          <a:ln w="9525">
            <a:noFill/>
          </a:ln>
        </p:spPr>
        <p:txBody>
          <a:bodyPr>
            <a:spAutoFit/>
          </a:bodyPr>
          <a:p>
            <a:pPr algn="l">
              <a:lnSpc>
                <a:spcPct val="120000"/>
              </a:lnSpc>
            </a:pPr>
            <a:r>
              <a:rPr lang="en-US" altLang="zh-CN" sz="2000" dirty="0">
                <a:solidFill>
                  <a:schemeClr val="bg1"/>
                </a:solidFill>
                <a:latin typeface="微软雅黑" panose="020B0503020204020204" pitchFamily="34" charset="-122"/>
                <a:ea typeface="微软雅黑" panose="020B0503020204020204" pitchFamily="34" charset="-122"/>
              </a:rPr>
              <a:t>    </a:t>
            </a:r>
            <a:r>
              <a:rPr lang="en-US" altLang="zh-CN" sz="2400" dirty="0">
                <a:solidFill>
                  <a:schemeClr val="bg1"/>
                </a:solidFill>
                <a:latin typeface="微软雅黑" panose="020B0503020204020204" pitchFamily="34" charset="-122"/>
                <a:ea typeface="微软雅黑" panose="020B0503020204020204" pitchFamily="34" charset="-122"/>
              </a:rPr>
              <a:t> </a:t>
            </a:r>
            <a:r>
              <a:rPr lang="zh-CN" altLang="en-US" sz="2400" dirty="0">
                <a:solidFill>
                  <a:srgbClr val="FF0000"/>
                </a:solidFill>
                <a:latin typeface="微软雅黑" panose="020B0503020204020204" pitchFamily="34" charset="-122"/>
                <a:ea typeface="微软雅黑" panose="020B0503020204020204" pitchFamily="34" charset="-122"/>
              </a:rPr>
              <a:t>一个主线</a:t>
            </a:r>
            <a:endParaRPr lang="zh-CN" altLang="en-US" sz="2400" dirty="0">
              <a:solidFill>
                <a:srgbClr val="FF0000"/>
              </a:solidFill>
              <a:latin typeface="微软雅黑" panose="020B0503020204020204" pitchFamily="34" charset="-122"/>
              <a:ea typeface="微软雅黑" panose="020B0503020204020204" pitchFamily="34" charset="-122"/>
            </a:endParaRPr>
          </a:p>
          <a:p>
            <a:pPr algn="l">
              <a:lnSpc>
                <a:spcPct val="120000"/>
              </a:lnSpc>
            </a:pPr>
            <a:r>
              <a:rPr lang="zh-CN" altLang="en-US" sz="2400" dirty="0">
                <a:solidFill>
                  <a:srgbClr val="FF0000"/>
                </a:solidFill>
                <a:latin typeface="微软雅黑" panose="020B0503020204020204" pitchFamily="34" charset="-122"/>
                <a:ea typeface="微软雅黑" panose="020B0503020204020204" pitchFamily="34" charset="-122"/>
              </a:rPr>
              <a:t>    六个建设</a:t>
            </a:r>
            <a:endParaRPr lang="zh-CN" altLang="en-US" sz="2400" dirty="0">
              <a:solidFill>
                <a:srgbClr val="FF0000"/>
              </a:solidFill>
              <a:latin typeface="微软雅黑" panose="020B0503020204020204" pitchFamily="34" charset="-122"/>
              <a:ea typeface="微软雅黑" panose="020B0503020204020204" pitchFamily="34" charset="-122"/>
            </a:endParaRPr>
          </a:p>
          <a:p>
            <a:pPr algn="l">
              <a:lnSpc>
                <a:spcPct val="120000"/>
              </a:lnSpc>
            </a:pPr>
            <a:r>
              <a:rPr lang="en-US" altLang="zh-CN" sz="2400" dirty="0">
                <a:solidFill>
                  <a:srgbClr val="FF0000"/>
                </a:solidFill>
                <a:latin typeface="微软雅黑" panose="020B0503020204020204" pitchFamily="34" charset="-122"/>
                <a:ea typeface="微软雅黑" panose="020B0503020204020204" pitchFamily="34" charset="-122"/>
              </a:rPr>
              <a:t>    </a:t>
            </a:r>
            <a:r>
              <a:rPr lang="zh-CN" altLang="en-US" sz="2400" dirty="0">
                <a:solidFill>
                  <a:srgbClr val="FF0000"/>
                </a:solidFill>
                <a:latin typeface="微软雅黑" panose="020B0503020204020204" pitchFamily="34" charset="-122"/>
                <a:ea typeface="微软雅黑" panose="020B0503020204020204" pitchFamily="34" charset="-122"/>
              </a:rPr>
              <a:t>一个斗争</a:t>
            </a:r>
            <a:endParaRPr lang="zh-CN" altLang="en-US" sz="2400" dirty="0">
              <a:solidFill>
                <a:srgbClr val="FF0000"/>
              </a:solidFill>
              <a:latin typeface="微软雅黑" panose="020B0503020204020204" pitchFamily="34" charset="-122"/>
              <a:ea typeface="微软雅黑" panose="020B0503020204020204" pitchFamily="34" charset="-122"/>
            </a:endParaRPr>
          </a:p>
        </p:txBody>
      </p:sp>
      <p:sp>
        <p:nvSpPr>
          <p:cNvPr id="26" name="矩形 25"/>
          <p:cNvSpPr/>
          <p:nvPr/>
        </p:nvSpPr>
        <p:spPr>
          <a:xfrm>
            <a:off x="2786063" y="785813"/>
            <a:ext cx="5759450" cy="5083175"/>
          </a:xfrm>
          <a:prstGeom prst="rect">
            <a:avLst/>
          </a:prstGeom>
          <a:noFill/>
        </p:spPr>
        <p:txBody>
          <a:bodyPr lIns="96431" tIns="48215" rIns="96431" bIns="48215">
            <a:spAutoFit/>
          </a:bodyPr>
          <a:lstStyle/>
          <a:p>
            <a:pPr marL="0" marR="0" lvl="0" indent="0" algn="just" defTabSz="914400" rtl="0" eaLnBrk="1" fontAlgn="base" latinLnBrk="0" hangingPunct="1">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endParaRPr kumimoji="0" lang="en-US"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base" latinLnBrk="0" hangingPunct="1">
              <a:lnSpc>
                <a:spcPct val="10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      </a:t>
            </a:r>
            <a:r>
              <a:rPr kumimoji="0" lang="zh-CN"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坚持和加强党的全面领导，坚持党要管党、全面从严治党，</a:t>
            </a:r>
            <a:r>
              <a:rPr kumimoji="0" lang="zh-CN" altLang="zh-CN" sz="2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以加强党的长期执政能力建设、先进性和纯洁性建设为主线</a:t>
            </a:r>
            <a:r>
              <a:rPr kumimoji="0" lang="zh-CN"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，以党的政治建设为统领，以坚定理想信念宗旨为根基，以调动全党积极性、主动性、创造性为着力点，全面推进党的</a:t>
            </a:r>
            <a:r>
              <a:rPr kumimoji="0" lang="zh-CN" altLang="zh-CN" sz="2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政治建设、思想建设、组织建设、作风建设、纪律建设，</a:t>
            </a:r>
            <a:r>
              <a:rPr kumimoji="0" lang="zh-CN"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把</a:t>
            </a:r>
            <a:r>
              <a:rPr kumimoji="0" lang="zh-CN" altLang="zh-CN" sz="2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制度建设</a:t>
            </a:r>
            <a:r>
              <a:rPr kumimoji="0" lang="zh-CN"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贯穿其中，</a:t>
            </a:r>
            <a:r>
              <a:rPr kumimoji="0" lang="zh-CN" altLang="zh-CN" sz="2400" b="1" i="0" u="none" strike="noStrike" kern="1200" cap="none" spc="0" normalizeH="0" baseline="0" noProof="0" dirty="0">
                <a:ln>
                  <a:noFill/>
                </a:ln>
                <a:solidFill>
                  <a:srgbClr val="FFFF00"/>
                </a:solidFill>
                <a:effectLst/>
                <a:uLnTx/>
                <a:uFillTx/>
                <a:latin typeface="微软雅黑" panose="020B0503020204020204" pitchFamily="34" charset="-122"/>
                <a:ea typeface="微软雅黑" panose="020B0503020204020204" pitchFamily="34" charset="-122"/>
                <a:cs typeface="+mn-cs"/>
              </a:rPr>
              <a:t>深入推进反腐败斗争</a:t>
            </a:r>
            <a:r>
              <a:rPr kumimoji="0" lang="zh-CN"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，不断提高党的建设质量，把党建设成为始终走在时代前列、人民衷心拥护、勇于自我革命、经得起各种风浪考验、朝气蓬勃的马克思主义执政党。</a:t>
            </a:r>
            <a:endParaRPr kumimoji="0" lang="zh-CN" altLang="zh-CN" sz="24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slow">
    <p:random/>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42938" y="285750"/>
            <a:ext cx="7772400" cy="1143000"/>
          </a:xfrm>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800" b="1" i="0" u="none" strike="noStrike" kern="0" cap="none" spc="0" normalizeH="0" baseline="0" noProof="0" dirty="0" smtClean="0">
                <a:ln>
                  <a:noFill/>
                </a:ln>
                <a:solidFill>
                  <a:srgbClr val="FFFF00"/>
                </a:solidFill>
                <a:effectLst/>
                <a:uLnTx/>
                <a:uFillTx/>
                <a:latin typeface="Times New Roman" panose="02020603050405020304"/>
                <a:ea typeface="+mj-ea"/>
                <a:cs typeface="+mn-cs"/>
              </a:rPr>
              <a:t>（四）总安排</a:t>
            </a:r>
            <a:endParaRPr kumimoji="0" lang="zh-CN" altLang="en-US" sz="48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80899" name="内容占位符 2"/>
          <p:cNvSpPr>
            <a:spLocks noGrp="1"/>
          </p:cNvSpPr>
          <p:nvPr>
            <p:ph idx="1"/>
          </p:nvPr>
        </p:nvSpPr>
        <p:spPr>
          <a:xfrm>
            <a:off x="500063" y="1643063"/>
            <a:ext cx="7915275" cy="4929187"/>
          </a:xfrm>
          <a:ln/>
        </p:spPr>
        <p:txBody>
          <a:bodyPr vert="horz" wrap="square" lIns="91440" tIns="45720" rIns="91440" bIns="45720" anchor="t"/>
          <a:p>
            <a:r>
              <a:rPr lang="en-US" altLang="zh-CN" sz="3600" b="1" dirty="0">
                <a:solidFill>
                  <a:srgbClr val="FFFF00"/>
                </a:solidFill>
              </a:rPr>
              <a:t>1.</a:t>
            </a:r>
            <a:r>
              <a:rPr lang="zh-CN" altLang="en-US" sz="3600" b="1" dirty="0">
                <a:solidFill>
                  <a:srgbClr val="FFFF00"/>
                </a:solidFill>
              </a:rPr>
              <a:t>把党的政治建设摆在首位</a:t>
            </a:r>
            <a:endParaRPr lang="en-US" altLang="zh-CN" sz="3600" b="1" dirty="0">
              <a:solidFill>
                <a:srgbClr val="FFFF00"/>
              </a:solidFill>
            </a:endParaRPr>
          </a:p>
          <a:p>
            <a:r>
              <a:rPr lang="zh-CN" altLang="en-US" b="1" dirty="0"/>
              <a:t>党建地位：根本性建设</a:t>
            </a:r>
            <a:endParaRPr lang="en-US" altLang="zh-CN" b="1" dirty="0"/>
          </a:p>
          <a:p>
            <a:r>
              <a:rPr lang="zh-CN" altLang="en-US" b="1" dirty="0"/>
              <a:t>首要任务：全党服从中央，保持中央权威和集中统一领导</a:t>
            </a:r>
            <a:endParaRPr lang="en-US" altLang="zh-CN" b="1" dirty="0"/>
          </a:p>
          <a:p>
            <a:r>
              <a:rPr lang="zh-CN" altLang="en-US" b="1" dirty="0"/>
              <a:t>坚定执行党的政治路线，严格遵守党的政治纪律和政治规矩，在政治立场、政治方向、政治原则、政治道路上同党中央保持高度一致。</a:t>
            </a:r>
            <a:endParaRPr lang="en-US" altLang="zh-CN" b="1" dirty="0"/>
          </a:p>
          <a:p>
            <a:r>
              <a:rPr lang="zh-CN" altLang="en-US" b="1" dirty="0"/>
              <a:t>尊崇党章，政治生活</a:t>
            </a:r>
            <a:endParaRPr lang="zh-CN" altLang="en-US" b="1" dirty="0"/>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4400" b="0" i="0" u="none" strike="noStrike" kern="0" cap="none" spc="0" normalizeH="0" baseline="0" noProof="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81923" name="内容占位符 2"/>
          <p:cNvSpPr>
            <a:spLocks noGrp="1"/>
          </p:cNvSpPr>
          <p:nvPr>
            <p:ph idx="1"/>
          </p:nvPr>
        </p:nvSpPr>
        <p:spPr>
          <a:ln/>
        </p:spPr>
        <p:txBody>
          <a:bodyPr vert="horz" wrap="square" lIns="91440" tIns="45720" rIns="91440" bIns="45720" anchor="t"/>
          <a:p>
            <a:r>
              <a:rPr lang="zh-CN" altLang="en-US" b="1" dirty="0"/>
              <a:t>履行民主集中制</a:t>
            </a:r>
            <a:endParaRPr lang="en-US" altLang="zh-CN" b="1" dirty="0"/>
          </a:p>
          <a:p>
            <a:r>
              <a:rPr lang="zh-CN" altLang="en-US" b="1" dirty="0"/>
              <a:t>坚决防止和反对六个主义（个人、分散、自由、本位、好人、宗派），反对圈子文化和码头文化，两面派，两面人。</a:t>
            </a:r>
            <a:endParaRPr lang="en-US" altLang="zh-CN" b="1" dirty="0"/>
          </a:p>
          <a:p>
            <a:r>
              <a:rPr lang="zh-CN" altLang="en-US" b="1" dirty="0"/>
              <a:t>增强党性锻炼，强化根本政治担当（对党忠诚、为党分忧、为党尽职、为民造福）</a:t>
            </a:r>
            <a:endParaRPr lang="zh-CN" altLang="en-US" b="1" dirty="0"/>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标题 1"/>
          <p:cNvSpPr>
            <a:spLocks noGrp="1"/>
          </p:cNvSpPr>
          <p:nvPr>
            <p:ph type="title"/>
          </p:nvPr>
        </p:nvSpPr>
        <p:spPr>
          <a:ln/>
        </p:spPr>
        <p:txBody>
          <a:bodyPr vert="horz" wrap="square" lIns="92075" tIns="46038" rIns="92075" bIns="46038" anchor="ctr"/>
          <a:p>
            <a:r>
              <a:rPr lang="en-US" altLang="zh-CN" b="1" dirty="0">
                <a:solidFill>
                  <a:srgbClr val="FFFF00"/>
                </a:solidFill>
                <a:effectLst/>
              </a:rPr>
              <a:t>2.</a:t>
            </a:r>
            <a:r>
              <a:rPr lang="zh-CN" altLang="en-US" b="1" dirty="0">
                <a:solidFill>
                  <a:srgbClr val="FFFF00"/>
                </a:solidFill>
                <a:effectLst/>
              </a:rPr>
              <a:t>用新时代中国特色社会主义思想武装全党</a:t>
            </a:r>
            <a:endParaRPr lang="zh-CN" altLang="en-US" b="1" dirty="0">
              <a:solidFill>
                <a:srgbClr val="FFFF00"/>
              </a:solidFill>
              <a:effectLst/>
            </a:endParaRPr>
          </a:p>
        </p:txBody>
      </p:sp>
      <p:sp>
        <p:nvSpPr>
          <p:cNvPr id="82947" name="内容占位符 2"/>
          <p:cNvSpPr>
            <a:spLocks noGrp="1"/>
          </p:cNvSpPr>
          <p:nvPr>
            <p:ph idx="1"/>
          </p:nvPr>
        </p:nvSpPr>
        <p:spPr>
          <a:ln/>
        </p:spPr>
        <p:txBody>
          <a:bodyPr vert="horz" wrap="square" lIns="91440" tIns="45720" rIns="91440" bIns="45720" anchor="t"/>
          <a:p>
            <a:pPr marL="0" indent="0">
              <a:buNone/>
            </a:pPr>
            <a:r>
              <a:rPr lang="zh-CN" altLang="en-US" b="1" dirty="0"/>
              <a:t>基础性建设</a:t>
            </a:r>
            <a:endParaRPr lang="en-US" altLang="zh-CN" b="1" dirty="0"/>
          </a:p>
          <a:p>
            <a:pPr marL="0" indent="0">
              <a:buNone/>
            </a:pPr>
            <a:r>
              <a:rPr lang="zh-CN" altLang="en-US" b="1" dirty="0"/>
              <a:t>把坚定理想信念作为党的思想建设的首要任务，解决好“总开关”。</a:t>
            </a:r>
            <a:endParaRPr lang="en-US" altLang="zh-CN" b="1" dirty="0"/>
          </a:p>
          <a:p>
            <a:pPr marL="0" indent="0">
              <a:buNone/>
            </a:pPr>
            <a:r>
              <a:rPr lang="zh-CN" altLang="en-US" b="1" dirty="0"/>
              <a:t>弘扬马克思主义学风，“两学一做”常态化制度化，开展“不忘初心，牢记使命”主题教育，用新思想武装头脑。</a:t>
            </a:r>
            <a:endParaRPr lang="zh-CN" altLang="en-US" b="1" dirty="0"/>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3.</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建设高素质干部队伍</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83971" name="内容占位符 2"/>
          <p:cNvSpPr>
            <a:spLocks noGrp="1"/>
          </p:cNvSpPr>
          <p:nvPr>
            <p:ph idx="1"/>
          </p:nvPr>
        </p:nvSpPr>
        <p:spPr>
          <a:xfrm>
            <a:off x="142875" y="1643063"/>
            <a:ext cx="8201025" cy="4786312"/>
          </a:xfrm>
          <a:ln/>
        </p:spPr>
        <p:txBody>
          <a:bodyPr vert="horz" wrap="square" lIns="91440" tIns="45720" rIns="91440" bIns="45720" anchor="t"/>
          <a:p>
            <a:r>
              <a:rPr lang="zh-CN" altLang="en-US" b="1" dirty="0"/>
              <a:t>选人突出政治标准，注重培养专业能力、专业精神</a:t>
            </a:r>
            <a:endParaRPr lang="en-US" altLang="zh-CN" b="1" dirty="0"/>
          </a:p>
          <a:p>
            <a:r>
              <a:rPr lang="zh-CN" altLang="en-US" b="1" dirty="0"/>
              <a:t>年轻干部、女干部、少数民族干部、当外干部、离退休干部、基层干部。</a:t>
            </a:r>
            <a:endParaRPr lang="en-US" altLang="zh-CN" b="1" dirty="0"/>
          </a:p>
          <a:p>
            <a:r>
              <a:rPr lang="zh-CN" altLang="en-US" b="1" dirty="0"/>
              <a:t>建立激励机制和容错纠错机制，旗帜鲜明为那些敢于担当、踏实做事、不谋私利的干部撑腰鼓劲</a:t>
            </a:r>
            <a:endParaRPr lang="en-US" altLang="zh-CN" b="1" dirty="0"/>
          </a:p>
          <a:p>
            <a:r>
              <a:rPr lang="zh-CN" altLang="en-US" b="1" dirty="0"/>
              <a:t>建设人才强国，鼓励人才向贫困、边疆、老区和基层流动。</a:t>
            </a:r>
            <a:endParaRPr lang="en-US" altLang="zh-CN" b="1" dirty="0"/>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4.</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加强基层组织建设</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84995" name="内容占位符 2"/>
          <p:cNvSpPr>
            <a:spLocks noGrp="1"/>
          </p:cNvSpPr>
          <p:nvPr>
            <p:ph idx="1"/>
          </p:nvPr>
        </p:nvSpPr>
        <p:spPr>
          <a:xfrm>
            <a:off x="500063" y="1981200"/>
            <a:ext cx="7958137" cy="4519613"/>
          </a:xfrm>
          <a:ln/>
        </p:spPr>
        <p:txBody>
          <a:bodyPr vert="horz" wrap="square" lIns="91440" tIns="45720" rIns="91440" bIns="45720" anchor="t"/>
          <a:p>
            <a:r>
              <a:rPr lang="zh-CN" altLang="en-US" b="1" dirty="0"/>
              <a:t>坚强战斗堡垒（宣传主张、贯彻决定、领到基层、动员群众、推动改革发展）</a:t>
            </a:r>
            <a:endParaRPr lang="en-US" altLang="zh-CN" b="1" dirty="0"/>
          </a:p>
          <a:p>
            <a:r>
              <a:rPr lang="zh-CN" altLang="en-US" b="1" dirty="0"/>
              <a:t>党支部</a:t>
            </a:r>
            <a:endParaRPr lang="en-US" altLang="zh-CN" b="1" dirty="0"/>
          </a:p>
          <a:p>
            <a:r>
              <a:rPr lang="zh-CN" altLang="en-US" b="1" dirty="0"/>
              <a:t>抓好带头人、扩大覆盖面</a:t>
            </a:r>
            <a:endParaRPr lang="en-US" altLang="zh-CN" b="1" dirty="0"/>
          </a:p>
          <a:p>
            <a:r>
              <a:rPr lang="zh-CN" altLang="en-US" b="1" dirty="0"/>
              <a:t>扩大党内基层民主</a:t>
            </a:r>
            <a:endParaRPr lang="en-US" altLang="zh-CN" b="1" dirty="0"/>
          </a:p>
          <a:p>
            <a:r>
              <a:rPr lang="zh-CN" altLang="en-US" b="1" dirty="0"/>
              <a:t>发展党员（注重产业工人、青年农民、高知群体、非公经济组织和社会组织）</a:t>
            </a:r>
            <a:endParaRPr lang="en-US" altLang="zh-CN" b="1" dirty="0"/>
          </a:p>
          <a:p>
            <a:r>
              <a:rPr lang="zh-CN" altLang="en-US" b="1" dirty="0">
                <a:solidFill>
                  <a:srgbClr val="FFFF00"/>
                </a:solidFill>
              </a:rPr>
              <a:t>有序开展不合格党员组织处置工作</a:t>
            </a:r>
            <a:endParaRPr lang="zh-CN" altLang="en-US" b="1" dirty="0">
              <a:solidFill>
                <a:srgbClr val="FFFF00"/>
              </a:solidFill>
            </a:endParaRP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5.</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持之以恒正风肃纪</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86019" name="内容占位符 2"/>
          <p:cNvSpPr>
            <a:spLocks noGrp="1"/>
          </p:cNvSpPr>
          <p:nvPr>
            <p:ph idx="1"/>
          </p:nvPr>
        </p:nvSpPr>
        <p:spPr>
          <a:xfrm>
            <a:off x="684213" y="1844675"/>
            <a:ext cx="7772400" cy="4114800"/>
          </a:xfrm>
          <a:ln/>
        </p:spPr>
        <p:txBody>
          <a:bodyPr vert="horz" wrap="square" lIns="91440" tIns="45720" rIns="91440" bIns="45720" anchor="t"/>
          <a:p>
            <a:r>
              <a:rPr lang="zh-CN" altLang="en-US" b="1" dirty="0"/>
              <a:t>凡是群众反映强烈的问题都要认真严肃对待，凡是损害群众利益的行为都要坚决纠正。</a:t>
            </a:r>
            <a:endParaRPr lang="en-US" altLang="zh-CN" b="1" dirty="0"/>
          </a:p>
          <a:p>
            <a:r>
              <a:rPr lang="zh-CN" altLang="en-US" b="1" dirty="0"/>
              <a:t>坚持以上率下，巩固扩展落实“八项规定”，继续整治“四风”问题。</a:t>
            </a:r>
            <a:endParaRPr lang="en-US" altLang="zh-CN" b="1" dirty="0"/>
          </a:p>
          <a:p>
            <a:r>
              <a:rPr lang="zh-CN" altLang="en-US" b="1" dirty="0"/>
              <a:t>强化纪律，持批评和自我批评。</a:t>
            </a:r>
            <a:endParaRPr lang="en-US" altLang="zh-CN" b="1" dirty="0"/>
          </a:p>
          <a:p>
            <a:r>
              <a:rPr lang="zh-CN" altLang="en-US" b="1" dirty="0"/>
              <a:t>赋予有干部管理权限的党组相应纪律处分权限。</a:t>
            </a:r>
            <a:endParaRPr lang="zh-CN" altLang="en-US" b="1" dirty="0"/>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7042" name="标题 1"/>
          <p:cNvSpPr>
            <a:spLocks noGrp="1"/>
          </p:cNvSpPr>
          <p:nvPr>
            <p:ph type="title"/>
          </p:nvPr>
        </p:nvSpPr>
        <p:spPr>
          <a:ln/>
        </p:spPr>
        <p:txBody>
          <a:bodyPr vert="horz" wrap="square" lIns="92075" tIns="46038" rIns="92075" bIns="46038" anchor="ctr"/>
          <a:p>
            <a:r>
              <a:rPr lang="en-US" altLang="zh-CN" b="1" dirty="0">
                <a:solidFill>
                  <a:srgbClr val="FFFF00"/>
                </a:solidFill>
                <a:effectLst/>
              </a:rPr>
              <a:t>6.</a:t>
            </a:r>
            <a:r>
              <a:rPr lang="zh-CN" altLang="en-US" b="1" dirty="0">
                <a:solidFill>
                  <a:srgbClr val="FFFF00"/>
                </a:solidFill>
                <a:effectLst/>
              </a:rPr>
              <a:t>夺取反腐败斗争压倒性胜利</a:t>
            </a:r>
            <a:endParaRPr lang="zh-CN" altLang="en-US" b="1" dirty="0">
              <a:solidFill>
                <a:srgbClr val="FFFF00"/>
              </a:solidFill>
              <a:effectLst/>
            </a:endParaRPr>
          </a:p>
        </p:txBody>
      </p:sp>
      <p:sp>
        <p:nvSpPr>
          <p:cNvPr id="87043" name="内容占位符 2"/>
          <p:cNvSpPr>
            <a:spLocks noGrp="1"/>
          </p:cNvSpPr>
          <p:nvPr>
            <p:ph idx="1"/>
          </p:nvPr>
        </p:nvSpPr>
        <p:spPr>
          <a:ln/>
        </p:spPr>
        <p:txBody>
          <a:bodyPr vert="horz" wrap="square" lIns="91440" tIns="45720" rIns="91440" bIns="45720" anchor="t"/>
          <a:p>
            <a:r>
              <a:rPr lang="zh-CN" altLang="en-US" b="1" dirty="0"/>
              <a:t>反腐败斗争永远在路上</a:t>
            </a:r>
            <a:endParaRPr lang="en-US" altLang="zh-CN" b="1" dirty="0"/>
          </a:p>
          <a:p>
            <a:r>
              <a:rPr lang="zh-CN" altLang="en-US" b="1" dirty="0"/>
              <a:t>反腐败斗争形势依然严峻复杂，巩固压倒性态势，夺取压倒性胜利的决心坚如磐石。</a:t>
            </a:r>
            <a:endParaRPr lang="en-US" altLang="zh-CN" b="1" dirty="0"/>
          </a:p>
          <a:p>
            <a:r>
              <a:rPr lang="zh-CN" altLang="en-US" b="1" dirty="0"/>
              <a:t>重遏制、强高压、长震慑，行贿受贿一起查，防止党内形成利益集团。</a:t>
            </a:r>
            <a:endParaRPr lang="en-US" altLang="zh-CN" b="1" dirty="0"/>
          </a:p>
          <a:p>
            <a:r>
              <a:rPr lang="zh-CN" altLang="en-US" b="1" dirty="0"/>
              <a:t>在市县党委建立巡察制度。</a:t>
            </a:r>
            <a:endParaRPr lang="en-US" altLang="zh-CN" b="1" dirty="0"/>
          </a:p>
          <a:p>
            <a:r>
              <a:rPr lang="zh-CN" altLang="en-US" b="1" dirty="0"/>
              <a:t>加大海外追逃，推进反腐败国家立法。</a:t>
            </a:r>
            <a:endParaRPr lang="en-US" altLang="zh-CN" b="1" dirty="0"/>
          </a:p>
          <a:p>
            <a:endParaRPr lang="zh-CN" altLang="en-US" dirty="0"/>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7.</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健全党和国家监督体系</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88067" name="内容占位符 2"/>
          <p:cNvSpPr>
            <a:spLocks noGrp="1"/>
          </p:cNvSpPr>
          <p:nvPr>
            <p:ph idx="1"/>
          </p:nvPr>
        </p:nvSpPr>
        <p:spPr>
          <a:ln/>
        </p:spPr>
        <p:txBody>
          <a:bodyPr vert="horz" wrap="square" lIns="91440" tIns="45720" rIns="91440" bIns="45720" anchor="t"/>
          <a:p>
            <a:r>
              <a:rPr lang="zh-CN" altLang="en-US" b="1" dirty="0"/>
              <a:t>自我净化：自我监督和群众监督</a:t>
            </a:r>
            <a:endParaRPr lang="en-US" altLang="zh-CN" b="1" dirty="0"/>
          </a:p>
          <a:p>
            <a:r>
              <a:rPr lang="zh-CN" altLang="en-US" b="1" dirty="0"/>
              <a:t>组织监督、民主监督、相互监督</a:t>
            </a:r>
            <a:endParaRPr lang="en-US" altLang="zh-CN" b="1" dirty="0"/>
          </a:p>
          <a:p>
            <a:r>
              <a:rPr lang="zh-CN" altLang="en-US" b="1" dirty="0"/>
              <a:t>政治巡视</a:t>
            </a:r>
            <a:endParaRPr lang="en-US" altLang="zh-CN" b="1" dirty="0"/>
          </a:p>
          <a:p>
            <a:r>
              <a:rPr lang="zh-CN" altLang="en-US" b="1" dirty="0"/>
              <a:t>组建国家省市县监察委员会，制定国家监察法，用留置取代“双规”。</a:t>
            </a:r>
            <a:endParaRPr lang="en-US" altLang="zh-CN" b="1" dirty="0"/>
          </a:p>
          <a:p>
            <a:r>
              <a:rPr lang="zh-CN" altLang="en-US" b="1" dirty="0"/>
              <a:t>构建党统一指挥、全面覆盖、权威高效的监督体系。</a:t>
            </a:r>
            <a:endParaRPr lang="en-US" altLang="zh-CN" b="1" dirty="0"/>
          </a:p>
          <a:p>
            <a:r>
              <a:rPr lang="zh-CN" altLang="en-US" b="1" dirty="0"/>
              <a:t>增强监督合力。</a:t>
            </a:r>
            <a:endParaRPr lang="en-US" altLang="zh-CN" b="1" dirty="0"/>
          </a:p>
          <a:p>
            <a:endParaRPr lang="en-US" altLang="zh-CN" dirty="0"/>
          </a:p>
          <a:p>
            <a:endParaRPr lang="zh-CN" altLang="en-US" dirty="0"/>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en-US" altLang="zh-CN"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8.</a:t>
            </a: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mj-lt"/>
                <a:ea typeface="+mj-ea"/>
                <a:cs typeface="+mj-cs"/>
              </a:rPr>
              <a:t>全面增强执政本领</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mj-lt"/>
              <a:ea typeface="+mj-ea"/>
              <a:cs typeface="+mj-cs"/>
            </a:endParaRPr>
          </a:p>
        </p:txBody>
      </p:sp>
      <p:sp>
        <p:nvSpPr>
          <p:cNvPr id="89091" name="内容占位符 2"/>
          <p:cNvSpPr>
            <a:spLocks noGrp="1"/>
          </p:cNvSpPr>
          <p:nvPr>
            <p:ph idx="1"/>
          </p:nvPr>
        </p:nvSpPr>
        <p:spPr>
          <a:xfrm>
            <a:off x="323850" y="1844675"/>
            <a:ext cx="8640763" cy="4752975"/>
          </a:xfrm>
          <a:ln/>
        </p:spPr>
        <p:txBody>
          <a:bodyPr vert="horz" wrap="square" lIns="91440" tIns="45720" rIns="91440" bIns="45720" anchor="t"/>
          <a:p>
            <a:r>
              <a:rPr lang="zh-CN" altLang="en-US" b="1" dirty="0"/>
              <a:t>学习本领</a:t>
            </a:r>
            <a:endParaRPr lang="en-US" altLang="zh-CN" b="1" dirty="0"/>
          </a:p>
          <a:p>
            <a:r>
              <a:rPr lang="zh-CN" altLang="en-US" b="1" dirty="0"/>
              <a:t>政治领导本领</a:t>
            </a:r>
            <a:endParaRPr lang="en-US" altLang="zh-CN" b="1" dirty="0"/>
          </a:p>
          <a:p>
            <a:r>
              <a:rPr lang="zh-CN" altLang="en-US" b="1" dirty="0"/>
              <a:t>改革创新本领</a:t>
            </a:r>
            <a:endParaRPr lang="en-US" altLang="zh-CN" b="1" dirty="0"/>
          </a:p>
          <a:p>
            <a:r>
              <a:rPr lang="zh-CN" altLang="en-US" b="1" dirty="0"/>
              <a:t>科学发展本领</a:t>
            </a:r>
            <a:endParaRPr lang="en-US" altLang="zh-CN" b="1" dirty="0"/>
          </a:p>
          <a:p>
            <a:r>
              <a:rPr lang="zh-CN" altLang="en-US" b="1" dirty="0"/>
              <a:t>增强依法执政本领</a:t>
            </a:r>
            <a:endParaRPr lang="en-US" altLang="zh-CN" b="1" dirty="0"/>
          </a:p>
          <a:p>
            <a:r>
              <a:rPr lang="zh-CN" altLang="en-US" b="1" dirty="0"/>
              <a:t>增强群众工作本领</a:t>
            </a:r>
            <a:endParaRPr lang="en-US" altLang="zh-CN" b="1" dirty="0"/>
          </a:p>
          <a:p>
            <a:r>
              <a:rPr lang="zh-CN" altLang="en-US" b="1" dirty="0"/>
              <a:t>增强狠抓落实本领</a:t>
            </a:r>
            <a:endParaRPr lang="en-US" altLang="zh-CN" b="1" dirty="0"/>
          </a:p>
          <a:p>
            <a:r>
              <a:rPr lang="zh-CN" altLang="en-US" b="1" dirty="0"/>
              <a:t>增强驾驭风险本领</a:t>
            </a:r>
            <a:endParaRPr lang="en-US" altLang="zh-CN" b="1" dirty="0"/>
          </a:p>
        </p:txBody>
      </p:sp>
    </p:spTree>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rPr>
              <a:t>三、贯彻落实十九大精神</a:t>
            </a:r>
            <a:endParaRPr kumimoji="0" lang="zh-CN" altLang="en-US" sz="4400" b="1" i="0" u="none" strike="noStrike" kern="0" cap="none" spc="0" normalizeH="0" baseline="0" noProof="0" dirty="0">
              <a:ln>
                <a:noFill/>
              </a:ln>
              <a:solidFill>
                <a:srgbClr val="FFFF00"/>
              </a:solidFill>
              <a:effectLst>
                <a:outerShdw blurRad="38100" dist="38100" dir="2700000" algn="tl">
                  <a:srgbClr val="000000"/>
                </a:outerShdw>
              </a:effectLst>
              <a:uLnTx/>
              <a:uFillTx/>
              <a:latin typeface="黑体" panose="02010609060101010101" pitchFamily="49" charset="-122"/>
              <a:ea typeface="黑体" panose="02010609060101010101" pitchFamily="49" charset="-122"/>
              <a:cs typeface="+mj-cs"/>
            </a:endParaRPr>
          </a:p>
        </p:txBody>
      </p:sp>
      <p:sp>
        <p:nvSpPr>
          <p:cNvPr id="90115" name="内容占位符 2"/>
          <p:cNvSpPr>
            <a:spLocks noGrp="1"/>
          </p:cNvSpPr>
          <p:nvPr>
            <p:ph idx="1"/>
          </p:nvPr>
        </p:nvSpPr>
        <p:spPr>
          <a:ln/>
        </p:spPr>
        <p:txBody>
          <a:bodyPr vert="horz" wrap="square" lIns="91440" tIns="45720" rIns="91440" bIns="45720" anchor="t"/>
          <a:p>
            <a:endParaRPr lang="en-US" altLang="zh-CN" dirty="0">
              <a:latin typeface="黑体" panose="02010609060101010101" pitchFamily="49" charset="-122"/>
              <a:ea typeface="黑体" panose="02010609060101010101" pitchFamily="49" charset="-122"/>
            </a:endParaRPr>
          </a:p>
          <a:p>
            <a:r>
              <a:rPr lang="en-US" altLang="zh-CN" b="1" dirty="0"/>
              <a:t>1.</a:t>
            </a:r>
            <a:r>
              <a:rPr lang="zh-CN" altLang="en-US" b="1" dirty="0"/>
              <a:t>发扬钉钉子精神，扑下身子抓落实</a:t>
            </a:r>
            <a:endParaRPr lang="en-US" altLang="zh-CN" b="1" dirty="0"/>
          </a:p>
          <a:p>
            <a:r>
              <a:rPr lang="en-US" altLang="zh-CN" b="1" dirty="0"/>
              <a:t>2.</a:t>
            </a:r>
            <a:r>
              <a:rPr lang="zh-CN" altLang="en-US" b="1" dirty="0"/>
              <a:t>加强调查研究，处理好差异性问题</a:t>
            </a:r>
            <a:endParaRPr lang="en-US" altLang="zh-CN" b="1" dirty="0"/>
          </a:p>
          <a:p>
            <a:r>
              <a:rPr lang="en-US" altLang="zh-CN" b="1" dirty="0"/>
              <a:t>3.</a:t>
            </a:r>
            <a:r>
              <a:rPr lang="zh-CN" altLang="en-US" b="1" dirty="0"/>
              <a:t>学好辩证法，不断提升思维能力</a:t>
            </a:r>
            <a:endParaRPr lang="en-US" altLang="zh-CN" b="1" dirty="0"/>
          </a:p>
          <a:p>
            <a:r>
              <a:rPr lang="en-US" altLang="zh-CN" b="1" dirty="0"/>
              <a:t>4.</a:t>
            </a:r>
            <a:r>
              <a:rPr lang="zh-CN" altLang="en-US" b="1" dirty="0"/>
              <a:t>加强学习实践，克服本领恐慌</a:t>
            </a:r>
            <a:endParaRPr lang="zh-CN" altLang="en-US" b="1" dirty="0"/>
          </a:p>
        </p:txBody>
      </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vert="horz" wrap="square" lIns="92075" tIns="46038" rIns="92075" bIns="46038" numCol="1" anchor="ctr" anchorCtr="0" compatLnSpc="1"/>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400" b="1" i="0" u="none" strike="noStrike" kern="0" cap="none" spc="0" normalizeH="0" baseline="0" noProof="0" dirty="0" smtClean="0">
                <a:ln>
                  <a:noFill/>
                </a:ln>
                <a:solidFill>
                  <a:schemeClr val="tx2"/>
                </a:solidFill>
                <a:effectLst>
                  <a:outerShdw blurRad="38100" dist="38100" dir="2700000" algn="tl">
                    <a:srgbClr val="000000"/>
                  </a:outerShdw>
                </a:effectLst>
                <a:uLnTx/>
                <a:uFillTx/>
                <a:latin typeface="+mj-lt"/>
                <a:ea typeface="+mj-ea"/>
                <a:cs typeface="+mj-cs"/>
              </a:rPr>
              <a:t>不忘初心、牢记使命</a:t>
            </a:r>
            <a:endParaRPr kumimoji="0" lang="zh-CN" altLang="en-US" sz="4400" b="1" i="0" u="none" strike="noStrike" kern="0" cap="none" spc="0" normalizeH="0" baseline="0" noProof="0" dirty="0">
              <a:ln>
                <a:noFill/>
              </a:ln>
              <a:solidFill>
                <a:schemeClr val="tx2"/>
              </a:solidFill>
              <a:effectLst>
                <a:outerShdw blurRad="38100" dist="38100" dir="2700000" algn="tl">
                  <a:srgbClr val="000000"/>
                </a:outerShdw>
              </a:effectLst>
              <a:uLnTx/>
              <a:uFillTx/>
              <a:latin typeface="+mj-lt"/>
              <a:ea typeface="+mj-ea"/>
              <a:cs typeface="+mj-cs"/>
            </a:endParaRPr>
          </a:p>
        </p:txBody>
      </p:sp>
      <p:pic>
        <p:nvPicPr>
          <p:cNvPr id="91139" name="Picture 2"/>
          <p:cNvPicPr>
            <a:picLocks noGrp="1" noChangeAspect="1"/>
          </p:cNvPicPr>
          <p:nvPr>
            <p:ph idx="1"/>
          </p:nvPr>
        </p:nvPicPr>
        <p:blipFill>
          <a:blip r:embed="rId1"/>
          <a:srcRect/>
          <a:stretch>
            <a:fillRect/>
          </a:stretch>
        </p:blipFill>
        <p:spPr>
          <a:xfrm>
            <a:off x="958850" y="1981200"/>
            <a:ext cx="7226300" cy="4114800"/>
          </a:xfrm>
          <a:ln/>
        </p:spPr>
      </p:pic>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6370" name="Rectangle 2"/>
          <p:cNvSpPr>
            <a:spLocks noGrp="1" noChangeArrowheads="1"/>
          </p:cNvSpPr>
          <p:nvPr>
            <p:ph type="title"/>
          </p:nvPr>
        </p:nvSpPr>
        <p:spPr/>
        <p:txBody>
          <a:bodyPr vert="horz" wrap="square" lIns="92075" tIns="46038" rIns="92075" bIns="46038" numCol="1" anchor="ctr" anchorCtr="0" compatLnSpc="1"/>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4400" b="0" i="0" u="none" strike="noStrike" kern="0" cap="none" spc="0" normalizeH="0" baseline="0" noProof="0" smtClean="0">
              <a:ln>
                <a:noFill/>
              </a:ln>
              <a:solidFill>
                <a:schemeClr val="tx2"/>
              </a:solidFill>
              <a:effectLst>
                <a:outerShdw blurRad="38100" dist="38100" dir="2700000" algn="tl">
                  <a:srgbClr val="000000"/>
                </a:outerShdw>
              </a:effectLst>
              <a:uLnTx/>
              <a:uFillTx/>
              <a:latin typeface="+mj-lt"/>
              <a:ea typeface="+mj-ea"/>
              <a:cs typeface="+mj-cs"/>
            </a:endParaRPr>
          </a:p>
        </p:txBody>
      </p:sp>
      <p:sp>
        <p:nvSpPr>
          <p:cNvPr id="92163" name="Rectangle 3"/>
          <p:cNvSpPr>
            <a:spLocks noGrp="1"/>
          </p:cNvSpPr>
          <p:nvPr>
            <p:ph idx="1"/>
          </p:nvPr>
        </p:nvSpPr>
        <p:spPr>
          <a:xfrm>
            <a:off x="685800" y="1268413"/>
            <a:ext cx="7772400" cy="4827587"/>
          </a:xfrm>
          <a:ln/>
        </p:spPr>
        <p:txBody>
          <a:bodyPr vert="horz" wrap="square" lIns="91440" tIns="45720" rIns="91440" bIns="45720" anchor="t"/>
          <a:p>
            <a:pPr eaLnBrk="1" hangingPunct="1">
              <a:buNone/>
            </a:pPr>
            <a:endParaRPr lang="zh-CN" altLang="en-US" sz="4800" b="1" dirty="0">
              <a:ea typeface="黑体" panose="02010609060101010101" pitchFamily="49" charset="-122"/>
            </a:endParaRPr>
          </a:p>
          <a:p>
            <a:pPr algn="ctr" eaLnBrk="1" hangingPunct="1">
              <a:buNone/>
            </a:pPr>
            <a:endParaRPr lang="en-US" altLang="zh-CN" sz="6000" b="1" dirty="0">
              <a:ea typeface="黑体" panose="02010609060101010101" pitchFamily="49" charset="-122"/>
            </a:endParaRPr>
          </a:p>
          <a:p>
            <a:pPr algn="ctr" eaLnBrk="1" hangingPunct="1">
              <a:buNone/>
            </a:pPr>
            <a:r>
              <a:rPr lang="zh-CN" altLang="en-US" sz="6000" b="1" dirty="0">
                <a:ea typeface="黑体" panose="02010609060101010101" pitchFamily="49" charset="-122"/>
              </a:rPr>
              <a:t>谢谢大家</a:t>
            </a:r>
            <a:endParaRPr lang="zh-CN" altLang="en-US" sz="6000" b="1" dirty="0">
              <a:ea typeface="黑体" panose="02010609060101010101" pitchFamily="49" charset="-122"/>
            </a:endParaRPr>
          </a:p>
          <a:p>
            <a:pPr algn="ctr" eaLnBrk="1" hangingPunct="1">
              <a:buNone/>
            </a:pPr>
            <a:endParaRPr lang="zh-CN" altLang="en-US" sz="6000" b="1" dirty="0">
              <a:ea typeface="黑体" panose="02010609060101010101" pitchFamily="49" charset="-122"/>
            </a:endParaRPr>
          </a:p>
          <a:p>
            <a:pPr algn="ctr" eaLnBrk="1" hangingPunct="1">
              <a:buNone/>
            </a:pPr>
            <a:endParaRPr lang="en-US" altLang="zh-CN" sz="3600" b="1" dirty="0">
              <a:ea typeface="黑体" panose="02010609060101010101" pitchFamily="49" charset="-122"/>
            </a:endParaRPr>
          </a:p>
        </p:txBody>
      </p:sp>
    </p:spTree>
  </p:cSld>
  <p:clrMapOvr>
    <a:masterClrMapping/>
  </p:clrMapOvr>
  <p:transition/>
</p:sld>
</file>

<file path=ppt/tags/tag1.xml><?xml version="1.0" encoding="utf-8"?>
<p:tagLst xmlns:p="http://schemas.openxmlformats.org/presentationml/2006/main">
  <p:tag name="MH" val="20171020163041"/>
  <p:tag name="MH_LIBRARY" val="GRAPHIC"/>
  <p:tag name="MH_TYPE" val="SubTitle"/>
  <p:tag name="MH_ORDER" val="2"/>
</p:tagLst>
</file>

<file path=ppt/tags/tag2.xml><?xml version="1.0" encoding="utf-8"?>
<p:tagLst xmlns:p="http://schemas.openxmlformats.org/presentationml/2006/main">
  <p:tag name="MH" val="20171020163041"/>
  <p:tag name="MH_LIBRARY" val="GRAPHIC"/>
  <p:tag name="MH_TYPE" val="Other"/>
  <p:tag name="MH_ORDER" val="2"/>
</p:tagLst>
</file>

<file path=ppt/tags/tag3.xml><?xml version="1.0" encoding="utf-8"?>
<p:tagLst xmlns:p="http://schemas.openxmlformats.org/presentationml/2006/main">
  <p:tag name="MH" val="20171020163041"/>
  <p:tag name="MH_LIBRARY" val="GRAPHIC"/>
  <p:tag name="MH_TYPE" val="SubTitle"/>
  <p:tag name="MH_ORDER" val="3"/>
</p:tagLst>
</file>

<file path=ppt/tags/tag4.xml><?xml version="1.0" encoding="utf-8"?>
<p:tagLst xmlns:p="http://schemas.openxmlformats.org/presentationml/2006/main">
  <p:tag name="MH" val="20171020181236"/>
  <p:tag name="MH_LIBRARY" val="GRAPHIC"/>
  <p:tag name="MH_TYPE" val="Other"/>
  <p:tag name="MH_ORDER" val="1"/>
</p:tagLst>
</file>

<file path=ppt/tags/tag5.xml><?xml version="1.0" encoding="utf-8"?>
<p:tagLst xmlns:p="http://schemas.openxmlformats.org/presentationml/2006/main">
  <p:tag name="MH" val="20171020181236"/>
  <p:tag name="MH_LIBRARY" val="GRAPHIC"/>
  <p:tag name="MH_TYPE" val="Other"/>
  <p:tag name="MH_ORDER" val="2"/>
</p:tagLst>
</file>

<file path=ppt/tags/tag6.xml><?xml version="1.0" encoding="utf-8"?>
<p:tagLst xmlns:p="http://schemas.openxmlformats.org/presentationml/2006/main">
  <p:tag name="MH" val="20171020181236"/>
  <p:tag name="MH_LIBRARY" val="GRAPHIC"/>
  <p:tag name="MH_TYPE" val="Other"/>
  <p:tag name="MH_ORDER" val="3"/>
</p:tagLst>
</file>

<file path=ppt/tags/tag7.xml><?xml version="1.0" encoding="utf-8"?>
<p:tagLst xmlns:p="http://schemas.openxmlformats.org/presentationml/2006/main">
  <p:tag name="MH" val="20171020181236"/>
  <p:tag name="MH_LIBRARY" val="GRAPHIC"/>
  <p:tag name="MH_TYPE" val="SubTitle"/>
  <p:tag name="MH_ORDER" val="1"/>
</p:tagLst>
</file>

<file path=ppt/tags/tag8.xml><?xml version="1.0" encoding="utf-8"?>
<p:tagLst xmlns:p="http://schemas.openxmlformats.org/presentationml/2006/main">
  <p:tag name="MH" val="20171020181236"/>
  <p:tag name="MH_LIBRARY" val="GRAPHIC"/>
  <p:tag name="MH_TYPE" val="Other"/>
  <p:tag name="MH_ORDER" val="4"/>
</p:tagLst>
</file>

<file path=ppt/tags/tag9.xml><?xml version="1.0" encoding="utf-8"?>
<p:tagLst xmlns:p="http://schemas.openxmlformats.org/presentationml/2006/main">
  <p:tag name="MH" val="20171020181236"/>
  <p:tag name="MH_LIBRARY" val="GRAPHIC"/>
  <p:tag name="MH_TYPE" val="Other"/>
  <p:tag name="MH_ORDER" val="5"/>
</p:tagLst>
</file>

<file path=ppt/tags/tag10.xml><?xml version="1.0" encoding="utf-8"?>
<p:tagLst xmlns:p="http://schemas.openxmlformats.org/presentationml/2006/main">
  <p:tag name="MH" val="20171020181236"/>
  <p:tag name="MH_LIBRARY" val="GRAPHIC"/>
  <p:tag name="MH_TYPE" val="Other"/>
  <p:tag name="MH_ORDER" val="6"/>
</p:tagLst>
</file>

<file path=ppt/tags/tag11.xml><?xml version="1.0" encoding="utf-8"?>
<p:tagLst xmlns:p="http://schemas.openxmlformats.org/presentationml/2006/main">
  <p:tag name="MH" val="20171020181236"/>
  <p:tag name="MH_LIBRARY" val="GRAPHIC"/>
  <p:tag name="MH_TYPE" val="SubTitle"/>
  <p:tag name="MH_ORDER" val="2"/>
</p:tagLst>
</file>

<file path=ppt/tags/tag12.xml><?xml version="1.0" encoding="utf-8"?>
<p:tagLst xmlns:p="http://schemas.openxmlformats.org/presentationml/2006/main">
  <p:tag name="MH" val="20171020181236"/>
  <p:tag name="MH_LIBRARY" val="GRAPHIC"/>
  <p:tag name="MH_TYPE" val="Other"/>
  <p:tag name="MH_ORDER" val="7"/>
</p:tagLst>
</file>

<file path=ppt/tags/tag13.xml><?xml version="1.0" encoding="utf-8"?>
<p:tagLst xmlns:p="http://schemas.openxmlformats.org/presentationml/2006/main">
  <p:tag name="MH" val="20171020181236"/>
  <p:tag name="MH_LIBRARY" val="GRAPHIC"/>
  <p:tag name="MH_TYPE" val="Other"/>
  <p:tag name="MH_ORDER" val="8"/>
</p:tagLst>
</file>

<file path=ppt/tags/tag14.xml><?xml version="1.0" encoding="utf-8"?>
<p:tagLst xmlns:p="http://schemas.openxmlformats.org/presentationml/2006/main">
  <p:tag name="MH" val="20171020181236"/>
  <p:tag name="MH_LIBRARY" val="GRAPHIC"/>
  <p:tag name="MH_TYPE" val="Other"/>
  <p:tag name="MH_ORDER" val="9"/>
</p:tagLst>
</file>

<file path=ppt/tags/tag15.xml><?xml version="1.0" encoding="utf-8"?>
<p:tagLst xmlns:p="http://schemas.openxmlformats.org/presentationml/2006/main">
  <p:tag name="MH" val="20171020181236"/>
  <p:tag name="MH_LIBRARY" val="GRAPHIC"/>
  <p:tag name="MH_TYPE" val="SubTitle"/>
  <p:tag name="MH_ORDER" val="3"/>
</p:tagLst>
</file>

<file path=ppt/tags/tag16.xml><?xml version="1.0" encoding="utf-8"?>
<p:tagLst xmlns:p="http://schemas.openxmlformats.org/presentationml/2006/main">
  <p:tag name="MH" val="20171020181236"/>
  <p:tag name="MH_LIBRARY" val="GRAPHIC"/>
  <p:tag name="MH_TYPE" val="Other"/>
  <p:tag name="MH_ORDER" val="10"/>
</p:tagLst>
</file>

<file path=ppt/tags/tag17.xml><?xml version="1.0" encoding="utf-8"?>
<p:tagLst xmlns:p="http://schemas.openxmlformats.org/presentationml/2006/main">
  <p:tag name="MH" val="20171020181236"/>
  <p:tag name="MH_LIBRARY" val="GRAPHIC"/>
  <p:tag name="MH_TYPE" val="Other"/>
  <p:tag name="MH_ORDER" val="11"/>
</p:tagLst>
</file>

<file path=ppt/tags/tag18.xml><?xml version="1.0" encoding="utf-8"?>
<p:tagLst xmlns:p="http://schemas.openxmlformats.org/presentationml/2006/main">
  <p:tag name="MH" val="20171020181236"/>
  <p:tag name="MH_LIBRARY" val="GRAPHIC"/>
  <p:tag name="MH_TYPE" val="Other"/>
  <p:tag name="MH_ORDER" val="12"/>
</p:tagLst>
</file>

<file path=ppt/tags/tag19.xml><?xml version="1.0" encoding="utf-8"?>
<p:tagLst xmlns:p="http://schemas.openxmlformats.org/presentationml/2006/main">
  <p:tag name="MH" val="20171020181236"/>
  <p:tag name="MH_LIBRARY" val="GRAPHIC"/>
  <p:tag name="MH_TYPE" val="SubTitle"/>
  <p:tag name="MH_ORDER" val="4"/>
</p:tagLst>
</file>

<file path=ppt/tags/tag20.xml><?xml version="1.0" encoding="utf-8"?>
<p:tagLst xmlns:p="http://schemas.openxmlformats.org/presentationml/2006/main">
  <p:tag name="MH" val="20171020181236"/>
  <p:tag name="MH_LIBRARY" val="GRAPHIC"/>
  <p:tag name="MH_TYPE" val="Other"/>
  <p:tag name="MH_ORDER" val="13"/>
</p:tagLst>
</file>

<file path=ppt/tags/tag21.xml><?xml version="1.0" encoding="utf-8"?>
<p:tagLst xmlns:p="http://schemas.openxmlformats.org/presentationml/2006/main">
  <p:tag name="MH" val="20171020181236"/>
  <p:tag name="MH_LIBRARY" val="GRAPHIC"/>
  <p:tag name="MH_TYPE" val="Other"/>
  <p:tag name="MH_ORDER" val="14"/>
</p:tagLst>
</file>

<file path=ppt/tags/tag22.xml><?xml version="1.0" encoding="utf-8"?>
<p:tagLst xmlns:p="http://schemas.openxmlformats.org/presentationml/2006/main">
  <p:tag name="MH" val="20171020181236"/>
  <p:tag name="MH_LIBRARY" val="GRAPHIC"/>
  <p:tag name="MH_TYPE" val="Other"/>
  <p:tag name="MH_ORDER" val="15"/>
</p:tagLst>
</file>

<file path=ppt/tags/tag23.xml><?xml version="1.0" encoding="utf-8"?>
<p:tagLst xmlns:p="http://schemas.openxmlformats.org/presentationml/2006/main">
  <p:tag name="MH" val="20171020181236"/>
  <p:tag name="MH_LIBRARY" val="GRAPHIC"/>
  <p:tag name="MH_TYPE" val="SubTitle"/>
  <p:tag name="MH_ORDER" val="5"/>
</p:tagLst>
</file>

<file path=ppt/tags/tag24.xml><?xml version="1.0" encoding="utf-8"?>
<p:tagLst xmlns:p="http://schemas.openxmlformats.org/presentationml/2006/main">
  <p:tag name="MH" val="20171020181236"/>
  <p:tag name="MH_LIBRARY" val="GRAPHIC"/>
  <p:tag name="MH_TYPE" val="Other"/>
  <p:tag name="MH_ORDER" val="1"/>
</p:tagLst>
</file>

<file path=ppt/tags/tag25.xml><?xml version="1.0" encoding="utf-8"?>
<p:tagLst xmlns:p="http://schemas.openxmlformats.org/presentationml/2006/main">
  <p:tag name="MH" val="20171020181236"/>
  <p:tag name="MH_LIBRARY" val="GRAPHIC"/>
  <p:tag name="MH_TYPE" val="Other"/>
  <p:tag name="MH_ORDER" val="2"/>
</p:tagLst>
</file>

<file path=ppt/tags/tag26.xml><?xml version="1.0" encoding="utf-8"?>
<p:tagLst xmlns:p="http://schemas.openxmlformats.org/presentationml/2006/main">
  <p:tag name="MH" val="20171020181236"/>
  <p:tag name="MH_LIBRARY" val="GRAPHIC"/>
  <p:tag name="MH_TYPE" val="Other"/>
  <p:tag name="MH_ORDER" val="3"/>
</p:tagLst>
</file>

<file path=ppt/tags/tag27.xml><?xml version="1.0" encoding="utf-8"?>
<p:tagLst xmlns:p="http://schemas.openxmlformats.org/presentationml/2006/main">
  <p:tag name="MH" val="20171020181236"/>
  <p:tag name="MH_LIBRARY" val="GRAPHIC"/>
  <p:tag name="MH_TYPE" val="SubTitle"/>
  <p:tag name="MH_ORDER" val="1"/>
</p:tagLst>
</file>

<file path=ppt/tags/tag28.xml><?xml version="1.0" encoding="utf-8"?>
<p:tagLst xmlns:p="http://schemas.openxmlformats.org/presentationml/2006/main">
  <p:tag name="MH" val="20171020181236"/>
  <p:tag name="MH_LIBRARY" val="GRAPHIC"/>
  <p:tag name="MH_TYPE" val="Other"/>
  <p:tag name="MH_ORDER" val="4"/>
</p:tagLst>
</file>

<file path=ppt/tags/tag29.xml><?xml version="1.0" encoding="utf-8"?>
<p:tagLst xmlns:p="http://schemas.openxmlformats.org/presentationml/2006/main">
  <p:tag name="MH" val="20171020181236"/>
  <p:tag name="MH_LIBRARY" val="GRAPHIC"/>
  <p:tag name="MH_TYPE" val="Other"/>
  <p:tag name="MH_ORDER" val="5"/>
</p:tagLst>
</file>

<file path=ppt/tags/tag30.xml><?xml version="1.0" encoding="utf-8"?>
<p:tagLst xmlns:p="http://schemas.openxmlformats.org/presentationml/2006/main">
  <p:tag name="MH" val="20171020181236"/>
  <p:tag name="MH_LIBRARY" val="GRAPHIC"/>
  <p:tag name="MH_TYPE" val="Other"/>
  <p:tag name="MH_ORDER" val="6"/>
</p:tagLst>
</file>

<file path=ppt/tags/tag31.xml><?xml version="1.0" encoding="utf-8"?>
<p:tagLst xmlns:p="http://schemas.openxmlformats.org/presentationml/2006/main">
  <p:tag name="MH" val="20171020181236"/>
  <p:tag name="MH_LIBRARY" val="GRAPHIC"/>
  <p:tag name="MH_TYPE" val="SubTitle"/>
  <p:tag name="MH_ORDER" val="2"/>
</p:tagLst>
</file>

<file path=ppt/tags/tag32.xml><?xml version="1.0" encoding="utf-8"?>
<p:tagLst xmlns:p="http://schemas.openxmlformats.org/presentationml/2006/main">
  <p:tag name="MH" val="20171020181236"/>
  <p:tag name="MH_LIBRARY" val="GRAPHIC"/>
  <p:tag name="MH_TYPE" val="Other"/>
  <p:tag name="MH_ORDER" val="7"/>
</p:tagLst>
</file>

<file path=ppt/tags/tag33.xml><?xml version="1.0" encoding="utf-8"?>
<p:tagLst xmlns:p="http://schemas.openxmlformats.org/presentationml/2006/main">
  <p:tag name="MH" val="20171020181236"/>
  <p:tag name="MH_LIBRARY" val="GRAPHIC"/>
  <p:tag name="MH_TYPE" val="Other"/>
  <p:tag name="MH_ORDER" val="8"/>
</p:tagLst>
</file>

<file path=ppt/tags/tag34.xml><?xml version="1.0" encoding="utf-8"?>
<p:tagLst xmlns:p="http://schemas.openxmlformats.org/presentationml/2006/main">
  <p:tag name="MH" val="20171020181236"/>
  <p:tag name="MH_LIBRARY" val="GRAPHIC"/>
  <p:tag name="MH_TYPE" val="Other"/>
  <p:tag name="MH_ORDER" val="9"/>
</p:tagLst>
</file>

<file path=ppt/tags/tag35.xml><?xml version="1.0" encoding="utf-8"?>
<p:tagLst xmlns:p="http://schemas.openxmlformats.org/presentationml/2006/main">
  <p:tag name="MH" val="20171020181236"/>
  <p:tag name="MH_LIBRARY" val="GRAPHIC"/>
  <p:tag name="MH_TYPE" val="SubTitle"/>
  <p:tag name="MH_ORDER" val="3"/>
</p:tagLst>
</file>

<file path=ppt/tags/tag36.xml><?xml version="1.0" encoding="utf-8"?>
<p:tagLst xmlns:p="http://schemas.openxmlformats.org/presentationml/2006/main">
  <p:tag name="MH" val="20171020181236"/>
  <p:tag name="MH_LIBRARY" val="GRAPHIC"/>
  <p:tag name="MH_TYPE" val="Other"/>
  <p:tag name="MH_ORDER" val="10"/>
</p:tagLst>
</file>

<file path=ppt/tags/tag37.xml><?xml version="1.0" encoding="utf-8"?>
<p:tagLst xmlns:p="http://schemas.openxmlformats.org/presentationml/2006/main">
  <p:tag name="MH" val="20171020181236"/>
  <p:tag name="MH_LIBRARY" val="GRAPHIC"/>
  <p:tag name="MH_TYPE" val="Other"/>
  <p:tag name="MH_ORDER" val="11"/>
</p:tagLst>
</file>

<file path=ppt/tags/tag38.xml><?xml version="1.0" encoding="utf-8"?>
<p:tagLst xmlns:p="http://schemas.openxmlformats.org/presentationml/2006/main">
  <p:tag name="MH" val="20171020181236"/>
  <p:tag name="MH_LIBRARY" val="GRAPHIC"/>
  <p:tag name="MH_TYPE" val="Other"/>
  <p:tag name="MH_ORDER" val="12"/>
</p:tagLst>
</file>

<file path=ppt/tags/tag39.xml><?xml version="1.0" encoding="utf-8"?>
<p:tagLst xmlns:p="http://schemas.openxmlformats.org/presentationml/2006/main">
  <p:tag name="MH" val="20171020181236"/>
  <p:tag name="MH_LIBRARY" val="GRAPHIC"/>
  <p:tag name="MH_TYPE" val="SubTitle"/>
  <p:tag name="MH_ORDER" val="4"/>
</p:tagLst>
</file>

<file path=ppt/theme/theme1.xml><?xml version="1.0" encoding="utf-8"?>
<a:theme xmlns:a="http://schemas.openxmlformats.org/drawingml/2006/main" name="Soaring">
  <a:themeElements>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fontScheme name="Soaring">
      <a:majorFont>
        <a:latin typeface="Arial"/>
        <a:ea typeface="宋体"/>
        <a:cs typeface=""/>
      </a:majorFont>
      <a:minorFont>
        <a:latin typeface="Times New Roman"/>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folHlink"/>
          </a:solidFill>
          <a:prstDash val="solid"/>
          <a:round/>
          <a:headEnd type="none" w="med" len="med"/>
          <a:tailEnd type="none" w="med" len="med"/>
        </a:ln>
      </a:spPr>
      <a:bodyPr vert="horz" wrap="none" lIns="91440" tIns="45720" rIns="91440" bIns="45720" numCol="1" anchor="t" anchorCtr="0" compatLnSpc="1">
        <a:spAutoFit/>
      </a:bodyPr>
      <a:lstStyle>
        <a:defPPr marL="0" marR="0" indent="0" algn="ctr" defTabSz="914400" rtl="0" eaLnBrk="1" fontAlgn="base" latinLnBrk="0" hangingPunct="1">
          <a:lnSpc>
            <a:spcPct val="100000"/>
          </a:lnSpc>
          <a:spcBef>
            <a:spcPct val="0"/>
          </a:spcBef>
          <a:spcAft>
            <a:spcPct val="0"/>
          </a:spcAft>
          <a:buClrTx/>
          <a:buSzTx/>
          <a:buFontTx/>
          <a:buNone/>
          <a:defRPr kumimoji="0" lang="en-US" sz="28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spDef>
    <a:lnDef>
      <a:spPr bwMode="auto">
        <a:xfrm>
          <a:off x="0" y="0"/>
          <a:ext cx="1" cy="1"/>
        </a:xfrm>
        <a:custGeom>
          <a:avLst/>
          <a:gdLst/>
          <a:ahLst/>
          <a:cxnLst/>
          <a:rect l="0" t="0" r="0" b="0"/>
          <a:pathLst/>
        </a:custGeom>
        <a:noFill/>
        <a:ln w="9525" cap="flat" cmpd="sng" algn="ctr">
          <a:solidFill>
            <a:schemeClr val="folHlink"/>
          </a:solidFill>
          <a:prstDash val="solid"/>
          <a:round/>
          <a:headEnd type="none" w="med" len="med"/>
          <a:tailEnd type="none" w="med" len="med"/>
        </a:ln>
      </a:spPr>
      <a:bodyPr vert="horz" wrap="none" lIns="91440" tIns="45720" rIns="91440" bIns="45720" numCol="1" anchor="t" anchorCtr="0" compatLnSpc="1">
        <a:spAutoFit/>
      </a:bodyPr>
      <a:lstStyle>
        <a:defPPr marL="0" marR="0" indent="0" algn="ctr" defTabSz="914400" rtl="0" eaLnBrk="1" fontAlgn="base" latinLnBrk="0" hangingPunct="1">
          <a:lnSpc>
            <a:spcPct val="100000"/>
          </a:lnSpc>
          <a:spcBef>
            <a:spcPct val="0"/>
          </a:spcBef>
          <a:spcAft>
            <a:spcPct val="0"/>
          </a:spcAft>
          <a:buClrTx/>
          <a:buSzTx/>
          <a:buFontTx/>
          <a:buNone/>
          <a:defRPr kumimoji="0" lang="en-US" sz="2800" b="1" i="0" u="none" strike="noStrike" cap="none" normalizeH="0" baseline="0" smtClean="0">
            <a:ln>
              <a:noFill/>
            </a:ln>
            <a:solidFill>
              <a:schemeClr val="tx1"/>
            </a:solidFill>
            <a:effectLst/>
            <a:latin typeface="Times New Roman" panose="02020603050405020304" pitchFamily="18" charset="0"/>
            <a:ea typeface="宋体" panose="02010600030101010101" pitchFamily="2" charset="-122"/>
          </a:defRPr>
        </a:defPPr>
      </a:lstStyle>
    </a:lnDef>
  </a:objectDefaults>
  <a:extraClrSchemeLst>
    <a:extraClrScheme>
      <a:clrScheme name="Soaring 1">
        <a:dk1>
          <a:srgbClr val="000000"/>
        </a:dk1>
        <a:lt1>
          <a:srgbClr val="FFFFFF"/>
        </a:lt1>
        <a:dk2>
          <a:srgbClr val="0000FF"/>
        </a:dk2>
        <a:lt2>
          <a:srgbClr val="FFCC66"/>
        </a:lt2>
        <a:accent1>
          <a:srgbClr val="00FFFF"/>
        </a:accent1>
        <a:accent2>
          <a:srgbClr val="3366FF"/>
        </a:accent2>
        <a:accent3>
          <a:srgbClr val="AAAAFF"/>
        </a:accent3>
        <a:accent4>
          <a:srgbClr val="DADADA"/>
        </a:accent4>
        <a:accent5>
          <a:srgbClr val="AAFFFF"/>
        </a:accent5>
        <a:accent6>
          <a:srgbClr val="2D5CE7"/>
        </a:accent6>
        <a:hlink>
          <a:srgbClr val="FF0033"/>
        </a:hlink>
        <a:folHlink>
          <a:srgbClr val="FFFF00"/>
        </a:folHlink>
      </a:clrScheme>
      <a:clrMap bg1="dk2" tx1="lt1" bg2="dk1" tx2="lt2" accent1="accent1" accent2="accent2" accent3="accent3" accent4="accent4" accent5="accent5" accent6="accent6" hlink="hlink" folHlink="folHlink"/>
    </a:extraClrScheme>
    <a:extraClrScheme>
      <a:clrScheme name="Soaring 2">
        <a:dk1>
          <a:srgbClr val="000000"/>
        </a:dk1>
        <a:lt1>
          <a:srgbClr val="FFFFFF"/>
        </a:lt1>
        <a:dk2>
          <a:srgbClr val="000000"/>
        </a:dk2>
        <a:lt2>
          <a:srgbClr val="CCECFF"/>
        </a:lt2>
        <a:accent1>
          <a:srgbClr val="6699FF"/>
        </a:accent1>
        <a:accent2>
          <a:srgbClr val="66CCFF"/>
        </a:accent2>
        <a:accent3>
          <a:srgbClr val="FFFFFF"/>
        </a:accent3>
        <a:accent4>
          <a:srgbClr val="000000"/>
        </a:accent4>
        <a:accent5>
          <a:srgbClr val="B8CAFF"/>
        </a:accent5>
        <a:accent6>
          <a:srgbClr val="5CB9E7"/>
        </a:accent6>
        <a:hlink>
          <a:srgbClr val="CC99FF"/>
        </a:hlink>
        <a:folHlink>
          <a:srgbClr val="00CCCC"/>
        </a:folHlink>
      </a:clrScheme>
      <a:clrMap bg1="lt1" tx1="dk1" bg2="lt2" tx2="dk2" accent1="accent1" accent2="accent2" accent3="accent3" accent4="accent4" accent5="accent5" accent6="accent6" hlink="hlink" folHlink="folHlink"/>
    </a:extraClrScheme>
    <a:extraClrScheme>
      <a:clrScheme name="Soaring 3">
        <a:dk1>
          <a:srgbClr val="000000"/>
        </a:dk1>
        <a:lt1>
          <a:srgbClr val="FFFFFF"/>
        </a:lt1>
        <a:dk2>
          <a:srgbClr val="000000"/>
        </a:dk2>
        <a:lt2>
          <a:srgbClr val="FFFFFF"/>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oaring 4">
        <a:dk1>
          <a:srgbClr val="000000"/>
        </a:dk1>
        <a:lt1>
          <a:srgbClr val="FFFFFF"/>
        </a:lt1>
        <a:dk2>
          <a:srgbClr val="008080"/>
        </a:dk2>
        <a:lt2>
          <a:srgbClr val="FFCC66"/>
        </a:lt2>
        <a:accent1>
          <a:srgbClr val="0099CC"/>
        </a:accent1>
        <a:accent2>
          <a:srgbClr val="009999"/>
        </a:accent2>
        <a:accent3>
          <a:srgbClr val="AAC0C0"/>
        </a:accent3>
        <a:accent4>
          <a:srgbClr val="DADADA"/>
        </a:accent4>
        <a:accent5>
          <a:srgbClr val="AACAE2"/>
        </a:accent5>
        <a:accent6>
          <a:srgbClr val="008A8A"/>
        </a:accent6>
        <a:hlink>
          <a:srgbClr val="6600CC"/>
        </a:hlink>
        <a:folHlink>
          <a:srgbClr val="FFFF00"/>
        </a:folHlink>
      </a:clrScheme>
      <a:clrMap bg1="dk2" tx1="lt1" bg2="dk1" tx2="lt2" accent1="accent1" accent2="accent2" accent3="accent3" accent4="accent4" accent5="accent5" accent6="accent6" hlink="hlink" folHlink="folHlink"/>
    </a:extraClrScheme>
    <a:extraClrScheme>
      <a:clrScheme name="Soaring 5">
        <a:dk1>
          <a:srgbClr val="000000"/>
        </a:dk1>
        <a:lt1>
          <a:srgbClr val="FFFFFF"/>
        </a:lt1>
        <a:dk2>
          <a:srgbClr val="993300"/>
        </a:dk2>
        <a:lt2>
          <a:srgbClr val="FFCC66"/>
        </a:lt2>
        <a:accent1>
          <a:srgbClr val="FF6633"/>
        </a:accent1>
        <a:accent2>
          <a:srgbClr val="CC6600"/>
        </a:accent2>
        <a:accent3>
          <a:srgbClr val="CAADAA"/>
        </a:accent3>
        <a:accent4>
          <a:srgbClr val="DADADA"/>
        </a:accent4>
        <a:accent5>
          <a:srgbClr val="FFB8AD"/>
        </a:accent5>
        <a:accent6>
          <a:srgbClr val="B95C00"/>
        </a:accent6>
        <a:hlink>
          <a:srgbClr val="CC0000"/>
        </a:hlink>
        <a:folHlink>
          <a:srgbClr val="FFFF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Designs\Nature.pot</Template>
  <TotalTime>0</TotalTime>
  <Words>9002</Words>
  <Application>WPS 演示</Application>
  <PresentationFormat>全屏显示(4:3)</PresentationFormat>
  <Paragraphs>622</Paragraphs>
  <Slides>76</Slides>
  <Notes>10</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76</vt:i4>
      </vt:variant>
    </vt:vector>
  </HeadingPairs>
  <TitlesOfParts>
    <vt:vector size="99" baseType="lpstr">
      <vt:lpstr>Arial</vt:lpstr>
      <vt:lpstr>宋体</vt:lpstr>
      <vt:lpstr>Wingdings</vt:lpstr>
      <vt:lpstr>Times New Roman</vt:lpstr>
      <vt:lpstr>Calibri</vt:lpstr>
      <vt:lpstr>黑体</vt:lpstr>
      <vt:lpstr>微软雅黑</vt:lpstr>
      <vt:lpstr>Segoe UI</vt:lpstr>
      <vt:lpstr>+mn-ea</vt:lpstr>
      <vt:lpstr>方正姚体</vt:lpstr>
      <vt:lpstr>仿宋</vt:lpstr>
      <vt:lpstr>楷体_GB2312</vt:lpstr>
      <vt:lpstr>隶书</vt:lpstr>
      <vt:lpstr>+mn-lt</vt:lpstr>
      <vt:lpstr>迷你简菱心</vt:lpstr>
      <vt:lpstr>新宋体</vt:lpstr>
      <vt:lpstr>Calibri Light</vt:lpstr>
      <vt:lpstr>方正宋刻本秀楷简体</vt:lpstr>
      <vt:lpstr>迷你简菱心</vt:lpstr>
      <vt:lpstr>Times New Roman</vt:lpstr>
      <vt:lpstr>Arial Unicode MS</vt:lpstr>
      <vt:lpstr>Segoe Print</vt:lpstr>
      <vt:lpstr>Soaring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ying hu</dc:creator>
  <cp:lastModifiedBy>京师堂-王丽丽</cp:lastModifiedBy>
  <cp:revision>1622</cp:revision>
  <dcterms:created xsi:type="dcterms:W3CDTF">2017-12-05T06:25:28Z</dcterms:created>
  <dcterms:modified xsi:type="dcterms:W3CDTF">2017-12-05T06:25:47Z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