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7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单圆角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A7E64-B280-45DA-92B3-8925156A1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1BE863-E289-4B6D-A925-9618B47AF27D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8ABE70-6D37-40F7-ADBA-0185EBF055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221457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zh-CN" altLang="en-US" sz="8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华文琥珀" pitchFamily="2" charset="-122"/>
                <a:ea typeface="华文琥珀" pitchFamily="2" charset="-122"/>
              </a:rPr>
              <a:t>  圆的面积复习题</a:t>
            </a:r>
          </a:p>
          <a:p>
            <a:pPr fontAlgn="auto">
              <a:spcAft>
                <a:spcPts val="0"/>
              </a:spcAft>
              <a:buFont typeface="Wingdings 2"/>
              <a:buChar char=""/>
              <a:defRPr/>
            </a:pPr>
            <a:endParaRPr lang="zh-CN" altLang="en-US" sz="8000" dirty="0"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wps_clip_image-18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04913"/>
            <a:ext cx="2971800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905000"/>
            <a:ext cx="4038600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18"/>
          <p:cNvSpPr>
            <a:spLocks noChangeArrowheads="1"/>
          </p:cNvSpPr>
          <p:nvPr/>
        </p:nvSpPr>
        <p:spPr bwMode="auto">
          <a:xfrm>
            <a:off x="304800" y="228600"/>
            <a:ext cx="47386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ea typeface="黑体" pitchFamily="49" charset="-122"/>
              </a:rPr>
              <a:t>1.</a:t>
            </a:r>
            <a:r>
              <a:rPr lang="zh-CN" altLang="en-US" sz="3600" b="1">
                <a:ea typeface="黑体" pitchFamily="49" charset="-122"/>
              </a:rPr>
              <a:t>求阴影部分的面积。</a:t>
            </a:r>
            <a:endParaRPr lang="en-US" altLang="zh-CN" sz="3600" b="1">
              <a:ea typeface="黑体" pitchFamily="49" charset="-122"/>
            </a:endParaRPr>
          </a:p>
        </p:txBody>
      </p:sp>
      <p:sp>
        <p:nvSpPr>
          <p:cNvPr id="9221" name="Text Box 19"/>
          <p:cNvSpPr txBox="1">
            <a:spLocks noChangeArrowheads="1"/>
          </p:cNvSpPr>
          <p:nvPr/>
        </p:nvSpPr>
        <p:spPr bwMode="auto">
          <a:xfrm>
            <a:off x="381000" y="4340225"/>
            <a:ext cx="84232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某钟表的时针长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厘米，分针长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厘米。</a:t>
            </a:r>
            <a:r>
              <a:rPr lang="zh-CN" altLang="en-US" sz="3600" b="1"/>
              <a:t>①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从1时到2时，分针扫过的面积是多少？</a:t>
            </a:r>
            <a:r>
              <a:rPr lang="zh-CN" altLang="en-US" sz="3600" b="1"/>
              <a:t>②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从上午8时到下午8时，时针针尖走过了多少厘米？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76200" y="274638"/>
            <a:ext cx="9144000" cy="627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淘气量得一棵树树干的周长是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251.2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厘米。这棵树树干的横截面面积是多少平方厘米？</a:t>
            </a:r>
          </a:p>
          <a:p>
            <a:pPr>
              <a:lnSpc>
                <a:spcPct val="12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用一条长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米的绳子围绕一棵树干绕了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圈，还余下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1.74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米，这棵树干的直径大约是多少米？</a:t>
            </a:r>
          </a:p>
          <a:p>
            <a:pPr>
              <a:lnSpc>
                <a:spcPct val="12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杂技演员表演独轮车走钢丝，车轮的直径为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厘米，要骑过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62.8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米长的钢丝，车轮至少要转动多少周？</a:t>
            </a:r>
          </a:p>
          <a:p>
            <a:pPr>
              <a:lnSpc>
                <a:spcPct val="125000"/>
              </a:lnSpc>
            </a:pPr>
            <a:endParaRPr lang="zh-CN" altLang="en-US" sz="3600" b="1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28600" y="304800"/>
            <a:ext cx="8839200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从一块长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9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分米、宽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分米的长方形木板上锯下一个最大的圆，剩下木板的面积是多少平方分米？</a:t>
            </a: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7.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一根铁丝可以围成一个半径是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厘米的半圆，这根铁丝有多长？它所围成半圆的面积有多大？</a:t>
            </a:r>
          </a:p>
          <a:p>
            <a:pPr>
              <a:lnSpc>
                <a:spcPct val="11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8.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一个圆形花坛，直径是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米，要在它的周围铺一条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米宽的鹅卵石小路，这条小路的面积有多少平方米？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28675" y="3860800"/>
            <a:ext cx="6480175" cy="2663825"/>
            <a:chOff x="0" y="0"/>
            <a:chExt cx="3719" cy="1315"/>
          </a:xfrm>
        </p:grpSpPr>
        <p:sp>
          <p:nvSpPr>
            <p:cNvPr id="12306" name="AutoShape 3"/>
            <p:cNvSpPr>
              <a:spLocks noChangeArrowheads="1"/>
            </p:cNvSpPr>
            <p:nvPr/>
          </p:nvSpPr>
          <p:spPr bwMode="auto">
            <a:xfrm>
              <a:off x="2358" y="0"/>
              <a:ext cx="1361" cy="1315"/>
            </a:xfrm>
            <a:prstGeom prst="flowChartDelay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07" name="AutoShape 4"/>
            <p:cNvSpPr>
              <a:spLocks noChangeArrowheads="1"/>
            </p:cNvSpPr>
            <p:nvPr/>
          </p:nvSpPr>
          <p:spPr bwMode="auto">
            <a:xfrm rot="10800000">
              <a:off x="0" y="0"/>
              <a:ext cx="1361" cy="1315"/>
            </a:xfrm>
            <a:prstGeom prst="flowChartDelay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08" name="Rectangle 5"/>
            <p:cNvSpPr>
              <a:spLocks noChangeArrowheads="1"/>
            </p:cNvSpPr>
            <p:nvPr/>
          </p:nvSpPr>
          <p:spPr bwMode="auto">
            <a:xfrm>
              <a:off x="1270" y="0"/>
              <a:ext cx="1179" cy="131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2291" name="Line 6"/>
          <p:cNvSpPr>
            <a:spLocks noChangeShapeType="1"/>
          </p:cNvSpPr>
          <p:nvPr/>
        </p:nvSpPr>
        <p:spPr bwMode="auto">
          <a:xfrm>
            <a:off x="2195513" y="4148138"/>
            <a:ext cx="0" cy="2087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2" name="Line 7"/>
          <p:cNvSpPr>
            <a:spLocks noChangeShapeType="1"/>
          </p:cNvSpPr>
          <p:nvPr/>
        </p:nvSpPr>
        <p:spPr bwMode="auto">
          <a:xfrm>
            <a:off x="5940425" y="4148138"/>
            <a:ext cx="0" cy="2087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116013" y="4148138"/>
            <a:ext cx="5903912" cy="2087562"/>
            <a:chOff x="0" y="0"/>
            <a:chExt cx="3719" cy="1315"/>
          </a:xfrm>
        </p:grpSpPr>
        <p:sp>
          <p:nvSpPr>
            <p:cNvPr id="12303" name="AutoShape 9"/>
            <p:cNvSpPr>
              <a:spLocks noChangeArrowheads="1"/>
            </p:cNvSpPr>
            <p:nvPr/>
          </p:nvSpPr>
          <p:spPr bwMode="auto">
            <a:xfrm>
              <a:off x="2358" y="0"/>
              <a:ext cx="1361" cy="1315"/>
            </a:xfrm>
            <a:prstGeom prst="flowChartDelay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04" name="AutoShape 10"/>
            <p:cNvSpPr>
              <a:spLocks noChangeArrowheads="1"/>
            </p:cNvSpPr>
            <p:nvPr/>
          </p:nvSpPr>
          <p:spPr bwMode="auto">
            <a:xfrm rot="10800000">
              <a:off x="0" y="0"/>
              <a:ext cx="1361" cy="1315"/>
            </a:xfrm>
            <a:prstGeom prst="flowChartDelay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05" name="Rectangle 11"/>
            <p:cNvSpPr>
              <a:spLocks noChangeArrowheads="1"/>
            </p:cNvSpPr>
            <p:nvPr/>
          </p:nvSpPr>
          <p:spPr bwMode="auto">
            <a:xfrm>
              <a:off x="1270" y="0"/>
              <a:ext cx="1179" cy="131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2294" name="Text Box 12"/>
          <p:cNvSpPr txBox="1">
            <a:spLocks noChangeArrowheads="1"/>
          </p:cNvSpPr>
          <p:nvPr/>
        </p:nvSpPr>
        <p:spPr bwMode="auto">
          <a:xfrm>
            <a:off x="2195513" y="4914900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Verdana" pitchFamily="34" charset="0"/>
              </a:rPr>
              <a:t>20米</a:t>
            </a:r>
          </a:p>
        </p:txBody>
      </p:sp>
      <p:sp>
        <p:nvSpPr>
          <p:cNvPr id="12295" name="Text Box 13"/>
          <p:cNvSpPr txBox="1">
            <a:spLocks noChangeArrowheads="1"/>
          </p:cNvSpPr>
          <p:nvPr/>
        </p:nvSpPr>
        <p:spPr bwMode="auto">
          <a:xfrm>
            <a:off x="3492500" y="5732463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Verdana" pitchFamily="34" charset="0"/>
              </a:rPr>
              <a:t>50米</a:t>
            </a:r>
          </a:p>
        </p:txBody>
      </p:sp>
      <p:sp>
        <p:nvSpPr>
          <p:cNvPr id="12296" name="Line 14"/>
          <p:cNvSpPr>
            <a:spLocks noChangeShapeType="1"/>
          </p:cNvSpPr>
          <p:nvPr/>
        </p:nvSpPr>
        <p:spPr bwMode="auto">
          <a:xfrm>
            <a:off x="2195513" y="4148138"/>
            <a:ext cx="0" cy="2087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7" name="Line 15"/>
          <p:cNvSpPr>
            <a:spLocks noChangeShapeType="1"/>
          </p:cNvSpPr>
          <p:nvPr/>
        </p:nvSpPr>
        <p:spPr bwMode="auto">
          <a:xfrm>
            <a:off x="5940425" y="4148138"/>
            <a:ext cx="0" cy="2087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2268538" y="378777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Verdana" pitchFamily="34" charset="0"/>
              </a:rPr>
              <a:t>2米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2268538" y="6138863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>
                <a:latin typeface="Verdana" pitchFamily="34" charset="0"/>
              </a:rPr>
              <a:t>2米</a:t>
            </a: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2195513" y="3859213"/>
            <a:ext cx="0" cy="26654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1" name="Text Box 19"/>
          <p:cNvSpPr txBox="1">
            <a:spLocks noChangeArrowheads="1"/>
          </p:cNvSpPr>
          <p:nvPr/>
        </p:nvSpPr>
        <p:spPr bwMode="auto">
          <a:xfrm>
            <a:off x="152400" y="533400"/>
            <a:ext cx="9132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9.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有一个运动场两边是半圆,中间是长方形。</a:t>
            </a:r>
          </a:p>
        </p:txBody>
      </p:sp>
      <p:sp>
        <p:nvSpPr>
          <p:cNvPr id="12302" name="Text Box 20"/>
          <p:cNvSpPr txBox="1">
            <a:spLocks noChangeArrowheads="1"/>
          </p:cNvSpPr>
          <p:nvPr/>
        </p:nvSpPr>
        <p:spPr bwMode="auto">
          <a:xfrm>
            <a:off x="457200" y="1524000"/>
            <a:ext cx="8716963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1、求运动场的周长和面积。</a:t>
            </a:r>
          </a:p>
          <a:p>
            <a:pPr eaLnBrk="0" hangingPunct="0"/>
            <a:endParaRPr lang="zh-CN" altLang="en-US" sz="3200" b="1">
              <a:latin typeface="黑体" pitchFamily="49" charset="-122"/>
              <a:ea typeface="黑体" pitchFamily="49" charset="-122"/>
            </a:endParaRPr>
          </a:p>
          <a:p>
            <a:pPr eaLnBrk="0" hangingPunct="0"/>
            <a:r>
              <a:rPr lang="zh-CN" altLang="en-US" sz="3200" b="1">
                <a:latin typeface="黑体" pitchFamily="49" charset="-122"/>
                <a:ea typeface="黑体" pitchFamily="49" charset="-122"/>
              </a:rPr>
              <a:t>2、如果加一道2米宽的跑道,跑道的面积是多少?</a:t>
            </a:r>
            <a:endParaRPr lang="zh-CN" altLang="en-US" sz="320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8" grpId="0" autoUpdateAnimBg="0"/>
      <p:bldP spid="13329" grpId="0" autoUpdateAnimBg="0"/>
      <p:bldP spid="1333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</TotalTime>
  <Words>297</Words>
  <Application>Microsoft Office PowerPoint</Application>
  <PresentationFormat>全屏显示(4:3)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流畅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Windows 用户</cp:lastModifiedBy>
  <cp:revision>1</cp:revision>
  <dcterms:created xsi:type="dcterms:W3CDTF">2018-01-10T01:15:35Z</dcterms:created>
  <dcterms:modified xsi:type="dcterms:W3CDTF">2018-01-10T01:19:22Z</dcterms:modified>
</cp:coreProperties>
</file>