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813C2-D918-4389-8043-2B27EA84A7A5}" type="datetimeFigureOut">
              <a:rPr lang="zh-CN" altLang="en-US" smtClean="0"/>
              <a:t>2016/5/15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1FCA2-BBEF-46AA-BFF1-5246CD9C10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3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813C2-D918-4389-8043-2B27EA84A7A5}" type="datetimeFigureOut">
              <a:rPr lang="zh-CN" altLang="en-US" smtClean="0"/>
              <a:t>2016/5/15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FCA2-BBEF-46AA-BFF1-5246CD9C10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34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面向移动互联时代的教师准备</a:t>
            </a:r>
            <a:endParaRPr lang="zh-CN" altLang="en-US" sz="8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2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29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2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3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86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/>
              <a:t>“</a:t>
            </a:r>
            <a:r>
              <a:rPr lang="zh-CN" altLang="zh-CN" sz="4000"/>
              <a:t>没有信息化就没有现代化</a:t>
            </a:r>
            <a:r>
              <a:rPr lang="zh-CN" altLang="en-US" sz="4000"/>
              <a:t>”</a:t>
            </a:r>
            <a:endParaRPr lang="zh-CN" altLang="en-US" sz="4000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5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6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89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/>
              <a:t>第二次全国教育信息化工作电视电话会议</a:t>
            </a:r>
            <a:endParaRPr lang="zh-CN" altLang="en-US" sz="4000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8858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4800"/>
              <a:t>以教育信息化全面推动教育现代化</a:t>
            </a:r>
            <a:endParaRPr lang="zh-CN" altLang="en-US" sz="4800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1445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3185">
                <a:latin typeface="方正粗圆简体" panose="02010601030101010101" pitchFamily="2" charset="-122"/>
                <a:ea typeface="方正粗圆简体" panose="02010601030101010101" pitchFamily="2" charset="-122"/>
              </a:rPr>
              <a:t>自我测试题</a:t>
            </a:r>
            <a:endParaRPr lang="zh-CN" altLang="en-US" dirty="0">
              <a:latin typeface="方正粗圆简体" panose="02010601030101010101" pitchFamily="2" charset="-122"/>
              <a:ea typeface="方正粗圆简体" panose="02010601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20843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192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5746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3360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304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30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73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18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教育信息化的第一入口</a:t>
            </a:r>
            <a:endParaRPr lang="zh-CN" altLang="en-US" sz="3832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09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52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792"/>
              <a:t>？</a:t>
            </a:r>
            <a:endParaRPr lang="zh-CN" altLang="en-US" sz="28792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31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571">
                <a:solidFill>
                  <a:srgbClr val="0070C0"/>
                </a:solidFill>
              </a:rPr>
              <a:t>教师</a:t>
            </a:r>
            <a:endParaRPr lang="zh-CN" altLang="en-US" sz="4571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02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>
                <a:solidFill>
                  <a:srgbClr val="0070C0"/>
                </a:solidFill>
              </a:rPr>
              <a:t>学校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01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zh-CN">
                <a:solidFill>
                  <a:srgbClr val="0070C0"/>
                </a:solidFill>
              </a:rPr>
              <a:t>与教育相关的社会机构和家长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61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61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90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58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10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68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71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84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430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62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04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02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564"/>
              <a:t>教学中使用二维码</a:t>
            </a:r>
            <a:endParaRPr lang="zh-CN" altLang="en-US" sz="4564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493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08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02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30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16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小学数学教学资源</a:t>
            </a:r>
            <a:endParaRPr lang="zh-CN" altLang="en-US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0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564"/>
              <a:t>教学中使用二维码</a:t>
            </a:r>
            <a:endParaRPr lang="zh-CN" altLang="en-US" sz="4564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38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929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361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564"/>
              <a:t>教学中使用二维码</a:t>
            </a:r>
            <a:endParaRPr lang="zh-CN" altLang="en-US" sz="4564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429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629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用问卷星辅助课堂互动</a:t>
            </a:r>
            <a:endParaRPr lang="zh-CN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774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问卷星在教学中的用途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002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564"/>
              <a:t>教学中使用二维码</a:t>
            </a:r>
            <a:endParaRPr lang="zh-CN" altLang="en-US" sz="4564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118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11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8986"/>
              <a:t>码书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866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数学微课</a:t>
            </a:r>
            <a:endParaRPr lang="zh-CN" altLang="en-US" dirty="0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319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960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816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03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864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创新者的密码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》6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项基本技能：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2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665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765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22085"/>
      </p:ext>
    </p:extLst>
  </p:cSld>
  <p:clrMapOvr>
    <a:masterClrMapping/>
  </p:clrMapOvr>
  <p:transition spd="slow">
    <p:push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020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推荐书目：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517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0749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73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宽屏</PresentationFormat>
  <Paragraphs>21</Paragraphs>
  <Slides>64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71" baseType="lpstr">
      <vt:lpstr>等线</vt:lpstr>
      <vt:lpstr>等线 Light</vt:lpstr>
      <vt:lpstr>方正粗圆简体</vt:lpstr>
      <vt:lpstr>李旭科书法 v1.4</vt:lpstr>
      <vt:lpstr>微软雅黑</vt:lpstr>
      <vt:lpstr>Arial</vt:lpstr>
      <vt:lpstr>Office 主题​​</vt:lpstr>
      <vt:lpstr>面向移动互联时代的教师准备</vt:lpstr>
      <vt:lpstr>PowerPoint 演示文稿</vt:lpstr>
      <vt:lpstr>PowerPoint 演示文稿</vt:lpstr>
      <vt:lpstr>PowerPoint 演示文稿</vt:lpstr>
      <vt:lpstr>PowerPoint 演示文稿</vt:lpstr>
      <vt:lpstr>“没有信息化就没有现代化”</vt:lpstr>
      <vt:lpstr>PowerPoint 演示文稿</vt:lpstr>
      <vt:lpstr>PowerPoint 演示文稿</vt:lpstr>
      <vt:lpstr>第二次全国教育信息化工作电视电话会议</vt:lpstr>
      <vt:lpstr>以教育信息化全面推动教育现代化</vt:lpstr>
      <vt:lpstr>自我测试题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教育信息化的第一入口</vt:lpstr>
      <vt:lpstr>PowerPoint 演示文稿</vt:lpstr>
      <vt:lpstr>？</vt:lpstr>
      <vt:lpstr>教师</vt:lpstr>
      <vt:lpstr>学校</vt:lpstr>
      <vt:lpstr>与教育相关的社会机构和家长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教学中使用二维码</vt:lpstr>
      <vt:lpstr>PowerPoint 演示文稿</vt:lpstr>
      <vt:lpstr>PowerPoint 演示文稿</vt:lpstr>
      <vt:lpstr>PowerPoint 演示文稿</vt:lpstr>
      <vt:lpstr>PowerPoint 演示文稿</vt:lpstr>
      <vt:lpstr>小学数学教学资源</vt:lpstr>
      <vt:lpstr>教学中使用二维码</vt:lpstr>
      <vt:lpstr>PowerPoint 演示文稿</vt:lpstr>
      <vt:lpstr>PowerPoint 演示文稿</vt:lpstr>
      <vt:lpstr>教学中使用二维码</vt:lpstr>
      <vt:lpstr>PowerPoint 演示文稿</vt:lpstr>
      <vt:lpstr>用问卷星辅助课堂互动</vt:lpstr>
      <vt:lpstr>问卷星在教学中的用途</vt:lpstr>
      <vt:lpstr>教学中使用二维码</vt:lpstr>
      <vt:lpstr>PowerPoint 演示文稿</vt:lpstr>
      <vt:lpstr>码书</vt:lpstr>
      <vt:lpstr>数学微课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《创新者的密码》6项基本技能：</vt:lpstr>
      <vt:lpstr>PowerPoint 演示文稿</vt:lpstr>
      <vt:lpstr>PowerPoint 演示文稿</vt:lpstr>
      <vt:lpstr>PowerPoint 演示文稿</vt:lpstr>
      <vt:lpstr>PowerPoint 演示文稿</vt:lpstr>
      <vt:lpstr>推荐书目：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面向移动互联时代的教师准备</dc:title>
  <dc:creator>15 hp</dc:creator>
  <cp:lastModifiedBy>15 hp</cp:lastModifiedBy>
  <cp:revision>1</cp:revision>
  <dcterms:created xsi:type="dcterms:W3CDTF">2016-05-15T02:22:47Z</dcterms:created>
  <dcterms:modified xsi:type="dcterms:W3CDTF">2016-05-15T02:22:47Z</dcterms:modified>
</cp:coreProperties>
</file>